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notesMasterIdLst>
    <p:notesMasterId r:id="rId6"/>
  </p:notesMasterIdLst>
  <p:sldIdLst>
    <p:sldId id="344" r:id="rId3"/>
    <p:sldId id="348" r:id="rId4"/>
    <p:sldId id="345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ригорий Левитан" initials="ГЛ" lastIdx="1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C684F"/>
    <a:srgbClr val="FFFFFF"/>
    <a:srgbClr val="006600"/>
    <a:srgbClr val="17CF47"/>
    <a:srgbClr val="00FF00"/>
    <a:srgbClr val="E3C6A9"/>
    <a:srgbClr val="DCFCEB"/>
    <a:srgbClr val="91AFD3"/>
    <a:srgbClr val="EEDCCA"/>
    <a:srgbClr val="FC711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76" autoAdjust="0"/>
    <p:restoredTop sz="92865" autoAdjust="0"/>
  </p:normalViewPr>
  <p:slideViewPr>
    <p:cSldViewPr>
      <p:cViewPr varScale="1">
        <p:scale>
          <a:sx n="68" d="100"/>
          <a:sy n="68" d="100"/>
        </p:scale>
        <p:origin x="-12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D2923-9440-4C46-9D3E-F5342511C8D4}" type="datetimeFigureOut">
              <a:rPr lang="ru-RU" smtClean="0"/>
              <a:pPr/>
              <a:t>11.09.2016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9D3B6-7BFD-4368-B301-03DDBBACC2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9468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" y="0"/>
            <a:ext cx="9142476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32856"/>
            <a:ext cx="9144000" cy="1584176"/>
          </a:xfrm>
        </p:spPr>
        <p:txBody>
          <a:bodyPr lIns="1908000" rIns="432000">
            <a:normAutofit/>
          </a:bodyPr>
          <a:lstStyle>
            <a:lvl1pPr>
              <a:lnSpc>
                <a:spcPts val="4200"/>
              </a:lnSpc>
              <a:defRPr sz="40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1"/>
          </p:nvPr>
        </p:nvSpPr>
        <p:spPr>
          <a:xfrm>
            <a:off x="0" y="3717032"/>
            <a:ext cx="9144000" cy="2736156"/>
          </a:xfrm>
          <a:prstGeom prst="rect">
            <a:avLst/>
          </a:prstGeom>
        </p:spPr>
        <p:txBody>
          <a:bodyPr lIns="2016000" tIns="0" rIns="432000"/>
          <a:lstStyle>
            <a:lvl1pPr>
              <a:lnSpc>
                <a:spcPts val="2400"/>
              </a:lnSpc>
              <a:defRPr sz="2200" b="1">
                <a:solidFill>
                  <a:srgbClr val="757575"/>
                </a:solidFill>
                <a:latin typeface="+mn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3192460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" y="0"/>
            <a:ext cx="9142476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32856"/>
            <a:ext cx="9144000" cy="1584176"/>
          </a:xfrm>
        </p:spPr>
        <p:txBody>
          <a:bodyPr lIns="1908000" rIns="432000">
            <a:normAutofit/>
          </a:bodyPr>
          <a:lstStyle>
            <a:lvl1pPr>
              <a:lnSpc>
                <a:spcPts val="4200"/>
              </a:lnSpc>
              <a:defRPr sz="40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1"/>
          </p:nvPr>
        </p:nvSpPr>
        <p:spPr>
          <a:xfrm>
            <a:off x="0" y="3717032"/>
            <a:ext cx="9144000" cy="2736156"/>
          </a:xfrm>
          <a:prstGeom prst="rect">
            <a:avLst/>
          </a:prstGeom>
        </p:spPr>
        <p:txBody>
          <a:bodyPr lIns="2016000" tIns="0" rIns="432000"/>
          <a:lstStyle>
            <a:lvl1pPr>
              <a:lnSpc>
                <a:spcPts val="2400"/>
              </a:lnSpc>
              <a:defRPr sz="2200" b="1">
                <a:solidFill>
                  <a:srgbClr val="757575"/>
                </a:solidFill>
                <a:latin typeface="+mn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2"/>
          <p:cNvSpPr>
            <a:spLocks noGrp="1"/>
          </p:cNvSpPr>
          <p:nvPr>
            <p:ph type="dt" sz="half" idx="10"/>
          </p:nvPr>
        </p:nvSpPr>
        <p:spPr>
          <a:xfrm>
            <a:off x="6660232" y="5157192"/>
            <a:ext cx="2099345" cy="1700808"/>
          </a:xfrm>
        </p:spPr>
        <p:txBody>
          <a:bodyPr tIns="36000" rIns="180000" bIns="360000"/>
          <a:lstStyle>
            <a:lvl1pPr algn="r"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68F72973-9289-4585-9B59-820481306C35}" type="datetimeFigureOut">
              <a:rPr lang="ru-RU" smtClean="0">
                <a:solidFill>
                  <a:srgbClr val="276AD7">
                    <a:lumMod val="75000"/>
                  </a:srgbClr>
                </a:solidFill>
              </a:rPr>
              <a:pPr/>
              <a:t>11.09.2016</a:t>
            </a:fld>
            <a:endParaRPr lang="ru-RU" dirty="0">
              <a:solidFill>
                <a:srgbClr val="276AD7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5121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итель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" y="0"/>
            <a:ext cx="9142476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01391"/>
            <a:ext cx="9144000" cy="1440160"/>
          </a:xfrm>
        </p:spPr>
        <p:txBody>
          <a:bodyPr lIns="1908000" tIns="108000" rIns="432000">
            <a:normAutofit/>
          </a:bodyPr>
          <a:lstStyle>
            <a:lvl1pPr>
              <a:lnSpc>
                <a:spcPts val="34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" name="Текст 12"/>
          <p:cNvSpPr>
            <a:spLocks noGrp="1"/>
          </p:cNvSpPr>
          <p:nvPr>
            <p:ph type="body" sz="quarter" idx="11"/>
          </p:nvPr>
        </p:nvSpPr>
        <p:spPr>
          <a:xfrm>
            <a:off x="0" y="3238500"/>
            <a:ext cx="9144000" cy="3214688"/>
          </a:xfrm>
          <a:prstGeom prst="rect">
            <a:avLst/>
          </a:prstGeom>
        </p:spPr>
        <p:txBody>
          <a:bodyPr lIns="1620000" tIns="360000" rIns="504000"/>
          <a:lstStyle>
            <a:lvl1pPr>
              <a:lnSpc>
                <a:spcPts val="2200"/>
              </a:lnSpc>
              <a:defRPr sz="2000" b="1" baseline="0">
                <a:solidFill>
                  <a:srgbClr val="757575"/>
                </a:solidFill>
                <a:latin typeface="+mn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-1" y="6088063"/>
            <a:ext cx="7242175" cy="769937"/>
          </a:xfrm>
          <a:prstGeom prst="rect">
            <a:avLst/>
          </a:prstGeom>
        </p:spPr>
        <p:txBody>
          <a:bodyPr vert="horz" lIns="590400" tIns="45720" rIns="129600" bIns="367200" rtlCol="0" anchor="b" anchorCtr="0"/>
          <a:lstStyle>
            <a:lvl1pPr algn="l">
              <a:lnSpc>
                <a:spcPts val="1400"/>
              </a:lnSpc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 dirty="0">
              <a:solidFill>
                <a:srgbClr val="276AD7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57241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в 2 колонки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" y="0"/>
            <a:ext cx="9142476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4166"/>
            <a:ext cx="8676456" cy="1200918"/>
          </a:xfrm>
        </p:spPr>
        <p:txBody>
          <a:bodyPr/>
          <a:lstStyle>
            <a:lvl1pPr>
              <a:defRPr>
                <a:solidFill>
                  <a:srgbClr val="757575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0" y="6088063"/>
            <a:ext cx="7242175" cy="769937"/>
          </a:xfrm>
        </p:spPr>
        <p:txBody>
          <a:bodyPr lIns="59400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 dirty="0">
              <a:solidFill>
                <a:srgbClr val="276AD7">
                  <a:lumMod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32440" y="6088063"/>
            <a:ext cx="467543" cy="365125"/>
          </a:xfrm>
        </p:spPr>
        <p:txBody>
          <a:bodyPr/>
          <a:lstStyle/>
          <a:p>
            <a:pPr algn="ctr"/>
            <a:fld id="{FE4D32BE-A889-4EDA-83C1-0B7BD517362B}" type="slidenum">
              <a:rPr lang="ru-RU" smtClean="0">
                <a:solidFill>
                  <a:srgbClr val="F2F2F2"/>
                </a:solidFill>
              </a:rPr>
              <a:pPr algn="ctr"/>
              <a:t>‹#›</a:t>
            </a:fld>
            <a:endParaRPr lang="ru-RU" dirty="0">
              <a:solidFill>
                <a:srgbClr val="F2F2F2"/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3"/>
          </p:nvPr>
        </p:nvSpPr>
        <p:spPr>
          <a:xfrm>
            <a:off x="0" y="2348879"/>
            <a:ext cx="8676456" cy="3743945"/>
          </a:xfrm>
          <a:prstGeom prst="rect">
            <a:avLst/>
          </a:prstGeom>
        </p:spPr>
        <p:txBody>
          <a:bodyPr lIns="288000" tIns="0" rIns="129600" numCol="2" spcCol="108000"/>
          <a:lstStyle>
            <a:lvl1pPr>
              <a:lnSpc>
                <a:spcPts val="1600"/>
              </a:lnSpc>
              <a:spcBef>
                <a:spcPts val="0"/>
              </a:spcBef>
              <a:spcAft>
                <a:spcPts val="1600"/>
              </a:spcAft>
              <a:defRPr sz="14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 smtClean="0"/>
          </a:p>
        </p:txBody>
      </p:sp>
      <p:sp>
        <p:nvSpPr>
          <p:cNvPr id="11" name="Объект 8"/>
          <p:cNvSpPr>
            <a:spLocks noGrp="1"/>
          </p:cNvSpPr>
          <p:nvPr>
            <p:ph sz="quarter" idx="14"/>
          </p:nvPr>
        </p:nvSpPr>
        <p:spPr>
          <a:xfrm>
            <a:off x="0" y="1268760"/>
            <a:ext cx="8676456" cy="792088"/>
          </a:xfrm>
          <a:prstGeom prst="rect">
            <a:avLst/>
          </a:prstGeom>
        </p:spPr>
        <p:txBody>
          <a:bodyPr lIns="288000" tIns="0"/>
          <a:lstStyle>
            <a:lvl1pPr>
              <a:lnSpc>
                <a:spcPts val="1800"/>
              </a:lnSpc>
              <a:defRPr sz="1600" b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3"/>
          <p:cNvSpPr>
            <a:spLocks noGrp="1"/>
          </p:cNvSpPr>
          <p:nvPr>
            <p:ph type="dt" sz="half" idx="2"/>
          </p:nvPr>
        </p:nvSpPr>
        <p:spPr>
          <a:xfrm>
            <a:off x="7242175" y="6100117"/>
            <a:ext cx="1434281" cy="757883"/>
          </a:xfrm>
          <a:prstGeom prst="rect">
            <a:avLst/>
          </a:prstGeom>
        </p:spPr>
        <p:txBody>
          <a:bodyPr vert="horz" lIns="0" tIns="36000" rIns="129600" bIns="374400" rtlCol="0" anchor="b" anchorCtr="0"/>
          <a:lstStyle>
            <a:lvl1pPr algn="r">
              <a:lnSpc>
                <a:spcPts val="1400"/>
              </a:lnSpc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68F72973-9289-4585-9B59-820481306C35}" type="datetimeFigureOut">
              <a:rPr lang="ru-RU" smtClean="0">
                <a:solidFill>
                  <a:srgbClr val="276AD7">
                    <a:lumMod val="75000"/>
                  </a:srgbClr>
                </a:solidFill>
              </a:rPr>
              <a:pPr/>
              <a:t>11.09.2016</a:t>
            </a:fld>
            <a:endParaRPr lang="ru-RU" dirty="0">
              <a:solidFill>
                <a:srgbClr val="276AD7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2240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в 1 колонк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" y="0"/>
            <a:ext cx="9142476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4166"/>
            <a:ext cx="8676456" cy="120091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Ins="12960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 dirty="0">
              <a:solidFill>
                <a:srgbClr val="276AD7">
                  <a:lumMod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32440" y="6088063"/>
            <a:ext cx="467543" cy="365125"/>
          </a:xfrm>
        </p:spPr>
        <p:txBody>
          <a:bodyPr/>
          <a:lstStyle/>
          <a:p>
            <a:pPr algn="ctr"/>
            <a:fld id="{FE4D32BE-A889-4EDA-83C1-0B7BD517362B}" type="slidenum">
              <a:rPr lang="ru-RU" smtClean="0">
                <a:solidFill>
                  <a:srgbClr val="F2F2F2"/>
                </a:solidFill>
              </a:rPr>
              <a:pPr algn="ctr"/>
              <a:t>‹#›</a:t>
            </a:fld>
            <a:endParaRPr lang="ru-RU" dirty="0">
              <a:solidFill>
                <a:srgbClr val="F2F2F2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0" y="2349500"/>
            <a:ext cx="8676456" cy="3743796"/>
          </a:xfrm>
          <a:prstGeom prst="rect">
            <a:avLst/>
          </a:prstGeom>
        </p:spPr>
        <p:txBody>
          <a:bodyPr lIns="288000" tIns="0" rIns="129600" numCol="1" spcCol="180000"/>
          <a:lstStyle>
            <a:lvl1pPr>
              <a:lnSpc>
                <a:spcPts val="1600"/>
              </a:lnSpc>
              <a:spcBef>
                <a:spcPts val="0"/>
              </a:spcBef>
              <a:spcAft>
                <a:spcPts val="1600"/>
              </a:spcAft>
              <a:defRPr sz="1400"/>
            </a:lvl1pPr>
            <a:lvl3pPr>
              <a:defRPr/>
            </a:lvl3pPr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4"/>
          </p:nvPr>
        </p:nvSpPr>
        <p:spPr>
          <a:xfrm>
            <a:off x="0" y="1268760"/>
            <a:ext cx="8676456" cy="792088"/>
          </a:xfrm>
          <a:prstGeom prst="rect">
            <a:avLst/>
          </a:prstGeom>
        </p:spPr>
        <p:txBody>
          <a:bodyPr lIns="288000" tIns="0"/>
          <a:lstStyle>
            <a:lvl1pPr>
              <a:lnSpc>
                <a:spcPts val="1800"/>
              </a:lnSpc>
              <a:defRPr sz="1600" b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41697795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исок в 2 колонки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" y="0"/>
            <a:ext cx="9142476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4166"/>
            <a:ext cx="8676456" cy="1200918"/>
          </a:xfrm>
        </p:spPr>
        <p:txBody>
          <a:bodyPr/>
          <a:lstStyle>
            <a:lvl1pPr>
              <a:defRPr>
                <a:solidFill>
                  <a:srgbClr val="757575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Ins="12960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 dirty="0">
              <a:solidFill>
                <a:srgbClr val="276AD7">
                  <a:lumMod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32440" y="6088063"/>
            <a:ext cx="467543" cy="365125"/>
          </a:xfrm>
        </p:spPr>
        <p:txBody>
          <a:bodyPr/>
          <a:lstStyle/>
          <a:p>
            <a:pPr algn="ctr"/>
            <a:fld id="{FE4D32BE-A889-4EDA-83C1-0B7BD517362B}" type="slidenum">
              <a:rPr lang="ru-RU" smtClean="0">
                <a:solidFill>
                  <a:srgbClr val="F2F2F2"/>
                </a:solidFill>
              </a:rPr>
              <a:pPr algn="ctr"/>
              <a:t>‹#›</a:t>
            </a:fld>
            <a:endParaRPr lang="ru-RU" dirty="0">
              <a:solidFill>
                <a:srgbClr val="F2F2F2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 userDrawn="1"/>
        </p:nvSpPr>
        <p:spPr>
          <a:xfrm>
            <a:off x="0" y="1071563"/>
            <a:ext cx="9163050" cy="629245"/>
          </a:xfrm>
          <a:prstGeom prst="rect">
            <a:avLst/>
          </a:prstGeom>
        </p:spPr>
        <p:txBody>
          <a:bodyPr vert="horz" lIns="576000" tIns="0" rIns="1080000" bIns="45720" rtlCol="0" anchor="t" anchorCtr="0">
            <a:noAutofit/>
          </a:bodyPr>
          <a:lstStyle>
            <a:lvl1pPr algn="l" defTabSz="914400" rtl="0" eaLnBrk="1" latinLnBrk="0" hangingPunct="1">
              <a:lnSpc>
                <a:spcPts val="2600"/>
              </a:lnSpc>
              <a:spcBef>
                <a:spcPct val="0"/>
              </a:spcBef>
              <a:buNone/>
              <a:defRPr sz="2400" b="1" kern="1200" spc="0" baseline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000"/>
              </a:lnSpc>
            </a:pPr>
            <a:endParaRPr lang="ru-RU" sz="1800" dirty="0">
              <a:solidFill>
                <a:srgbClr val="F2F2F2">
                  <a:lumMod val="50000"/>
                </a:srgbClr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 userDrawn="1"/>
        </p:nvSpPr>
        <p:spPr>
          <a:xfrm>
            <a:off x="0" y="1700808"/>
            <a:ext cx="9144000" cy="4392488"/>
          </a:xfrm>
          <a:prstGeom prst="rect">
            <a:avLst/>
          </a:prstGeom>
        </p:spPr>
        <p:txBody>
          <a:bodyPr vert="horz" lIns="302400" tIns="0" rIns="1080000" bIns="45720" numCol="2" rtlCol="0" anchor="t" anchorCtr="0">
            <a:noAutofit/>
          </a:bodyPr>
          <a:lstStyle>
            <a:lvl1pPr algn="l" defTabSz="914400" rtl="0" eaLnBrk="1" latinLnBrk="0" hangingPunct="1">
              <a:lnSpc>
                <a:spcPts val="2600"/>
              </a:lnSpc>
              <a:spcBef>
                <a:spcPct val="0"/>
              </a:spcBef>
              <a:buNone/>
              <a:defRPr sz="2400" b="1" kern="1200" spc="0" baseline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lnSpc>
                <a:spcPts val="2000"/>
              </a:lnSpc>
              <a:buClr>
                <a:srgbClr val="2C37A4"/>
              </a:buClr>
              <a:buFont typeface="Arial" pitchFamily="34" charset="0"/>
              <a:buChar char="•"/>
            </a:pPr>
            <a:endParaRPr lang="ru-RU" sz="1800" b="0" dirty="0">
              <a:solidFill>
                <a:srgbClr val="276AD7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1" name="Объект 8"/>
          <p:cNvSpPr>
            <a:spLocks noGrp="1"/>
          </p:cNvSpPr>
          <p:nvPr>
            <p:ph sz="quarter" idx="14"/>
          </p:nvPr>
        </p:nvSpPr>
        <p:spPr>
          <a:xfrm>
            <a:off x="0" y="1268760"/>
            <a:ext cx="8676456" cy="792088"/>
          </a:xfrm>
          <a:prstGeom prst="rect">
            <a:avLst/>
          </a:prstGeom>
        </p:spPr>
        <p:txBody>
          <a:bodyPr lIns="288000" tIns="0"/>
          <a:lstStyle>
            <a:lvl1pPr>
              <a:lnSpc>
                <a:spcPts val="1800"/>
              </a:lnSpc>
              <a:defRPr sz="1600" b="1">
                <a:solidFill>
                  <a:srgbClr val="757575"/>
                </a:solidFill>
                <a:latin typeface="+mj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Текст 14"/>
          <p:cNvSpPr>
            <a:spLocks noGrp="1"/>
          </p:cNvSpPr>
          <p:nvPr>
            <p:ph type="body" sz="quarter" idx="15"/>
          </p:nvPr>
        </p:nvSpPr>
        <p:spPr>
          <a:xfrm>
            <a:off x="0" y="2349500"/>
            <a:ext cx="8676456" cy="3743796"/>
          </a:xfrm>
          <a:prstGeom prst="rect">
            <a:avLst/>
          </a:prstGeom>
        </p:spPr>
        <p:txBody>
          <a:bodyPr lIns="306000" tIns="0" rIns="129600" numCol="2" spcCol="108000"/>
          <a:lstStyle>
            <a:lvl1pPr marL="285750" indent="-285750">
              <a:lnSpc>
                <a:spcPts val="1600"/>
              </a:lnSpc>
              <a:spcBef>
                <a:spcPts val="0"/>
              </a:spcBef>
              <a:spcAft>
                <a:spcPts val="1600"/>
              </a:spcAft>
              <a:buClr>
                <a:schemeClr val="accent2"/>
              </a:buClr>
              <a:buFont typeface="Arial" pitchFamily="34" charset="0"/>
              <a:buChar char="•"/>
              <a:defRPr sz="14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23" name="Дата 3"/>
          <p:cNvSpPr txBox="1">
            <a:spLocks/>
          </p:cNvSpPr>
          <p:nvPr userDrawn="1"/>
        </p:nvSpPr>
        <p:spPr>
          <a:xfrm>
            <a:off x="6548462" y="6100117"/>
            <a:ext cx="2127994" cy="757883"/>
          </a:xfrm>
          <a:prstGeom prst="rect">
            <a:avLst/>
          </a:prstGeom>
        </p:spPr>
        <p:txBody>
          <a:bodyPr vert="horz" lIns="0" tIns="36000" rIns="129600" bIns="374400" rtlCol="0" anchor="b" anchorCtr="0"/>
          <a:lstStyle>
            <a:defPPr>
              <a:defRPr lang="ru-RU"/>
            </a:defPPr>
            <a:lvl1pPr marL="0" algn="r" defTabSz="914400" rtl="0" eaLnBrk="1" latinLnBrk="0" hangingPunct="1">
              <a:lnSpc>
                <a:spcPts val="1400"/>
              </a:lnSpc>
              <a:defRPr sz="1200" kern="120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F72973-9289-4585-9B59-820481306C35}" type="datetimeFigureOut">
              <a:rPr lang="ru-RU" smtClean="0">
                <a:solidFill>
                  <a:srgbClr val="276AD7">
                    <a:lumMod val="75000"/>
                  </a:srgbClr>
                </a:solidFill>
              </a:rPr>
              <a:pPr/>
              <a:t>11.09.2016</a:t>
            </a:fld>
            <a:endParaRPr lang="ru-RU" dirty="0">
              <a:solidFill>
                <a:srgbClr val="276AD7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56647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цы текста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" y="0"/>
            <a:ext cx="9142476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4166"/>
            <a:ext cx="8676456" cy="1200918"/>
          </a:xfrm>
        </p:spPr>
        <p:txBody>
          <a:bodyPr/>
          <a:lstStyle>
            <a:lvl1pPr>
              <a:defRPr>
                <a:solidFill>
                  <a:srgbClr val="757575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32440" y="6088063"/>
            <a:ext cx="467543" cy="365125"/>
          </a:xfrm>
        </p:spPr>
        <p:txBody>
          <a:bodyPr/>
          <a:lstStyle/>
          <a:p>
            <a:pPr algn="ctr"/>
            <a:fld id="{FE4D32BE-A889-4EDA-83C1-0B7BD517362B}" type="slidenum">
              <a:rPr lang="ru-RU" smtClean="0">
                <a:solidFill>
                  <a:srgbClr val="F2F2F2"/>
                </a:solidFill>
              </a:rPr>
              <a:pPr algn="ctr"/>
              <a:t>‹#›</a:t>
            </a:fld>
            <a:endParaRPr lang="ru-RU" dirty="0">
              <a:solidFill>
                <a:srgbClr val="F2F2F2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 userDrawn="1"/>
        </p:nvSpPr>
        <p:spPr>
          <a:xfrm>
            <a:off x="0" y="1196751"/>
            <a:ext cx="9163050" cy="751111"/>
          </a:xfrm>
          <a:prstGeom prst="rect">
            <a:avLst/>
          </a:prstGeom>
        </p:spPr>
        <p:txBody>
          <a:bodyPr vert="horz" lIns="576000" tIns="0" rIns="1080000" bIns="45720" rtlCol="0" anchor="t" anchorCtr="0">
            <a:noAutofit/>
          </a:bodyPr>
          <a:lstStyle>
            <a:lvl1pPr algn="l" defTabSz="914400" rtl="0" eaLnBrk="1" latinLnBrk="0" hangingPunct="1">
              <a:lnSpc>
                <a:spcPts val="2600"/>
              </a:lnSpc>
              <a:spcBef>
                <a:spcPct val="0"/>
              </a:spcBef>
              <a:buNone/>
              <a:defRPr sz="2400" b="1" kern="1200" spc="0" baseline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000"/>
              </a:lnSpc>
            </a:pPr>
            <a:endParaRPr lang="ru-RU" sz="1800" dirty="0">
              <a:solidFill>
                <a:srgbClr val="F2F2F2">
                  <a:lumMod val="50000"/>
                </a:srgbClr>
              </a:solidFill>
            </a:endParaRPr>
          </a:p>
        </p:txBody>
      </p:sp>
      <p:sp>
        <p:nvSpPr>
          <p:cNvPr id="11" name="Объект 8"/>
          <p:cNvSpPr>
            <a:spLocks noGrp="1"/>
          </p:cNvSpPr>
          <p:nvPr>
            <p:ph sz="quarter" idx="14"/>
          </p:nvPr>
        </p:nvSpPr>
        <p:spPr>
          <a:xfrm>
            <a:off x="0" y="1268760"/>
            <a:ext cx="8676456" cy="864096"/>
          </a:xfrm>
          <a:prstGeom prst="rect">
            <a:avLst/>
          </a:prstGeom>
        </p:spPr>
        <p:txBody>
          <a:bodyPr lIns="288000" tIns="0"/>
          <a:lstStyle>
            <a:lvl1pPr>
              <a:lnSpc>
                <a:spcPts val="1800"/>
              </a:lnSpc>
              <a:defRPr sz="1600" b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5"/>
          </p:nvPr>
        </p:nvSpPr>
        <p:spPr>
          <a:xfrm>
            <a:off x="0" y="2349500"/>
            <a:ext cx="4139952" cy="1511548"/>
          </a:xfrm>
          <a:prstGeom prst="rect">
            <a:avLst/>
          </a:prstGeom>
        </p:spPr>
        <p:txBody>
          <a:bodyPr lIns="306000" tIns="0" rIns="0" numCol="1"/>
          <a:lstStyle>
            <a:lvl1pPr marL="284400" indent="-285750">
              <a:lnSpc>
                <a:spcPts val="1600"/>
              </a:lnSpc>
              <a:spcBef>
                <a:spcPts val="0"/>
              </a:spcBef>
              <a:spcAft>
                <a:spcPts val="1600"/>
              </a:spcAft>
              <a:buClr>
                <a:schemeClr val="accent2"/>
              </a:buClr>
              <a:buFont typeface="Arial" pitchFamily="34" charset="0"/>
              <a:buChar char="•"/>
              <a:defRPr sz="14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Текст 14"/>
          <p:cNvSpPr>
            <a:spLocks noGrp="1"/>
          </p:cNvSpPr>
          <p:nvPr>
            <p:ph type="body" sz="quarter" idx="16"/>
          </p:nvPr>
        </p:nvSpPr>
        <p:spPr>
          <a:xfrm>
            <a:off x="0" y="3861048"/>
            <a:ext cx="4139952" cy="2232247"/>
          </a:xfrm>
          <a:prstGeom prst="rect">
            <a:avLst/>
          </a:prstGeom>
        </p:spPr>
        <p:txBody>
          <a:bodyPr lIns="576000" tIns="0" rIns="0" numCol="1"/>
          <a:lstStyle>
            <a:lvl1pPr marL="0" indent="0">
              <a:buClr>
                <a:schemeClr val="accent3"/>
              </a:buClr>
              <a:buFontTx/>
              <a:buNone/>
              <a:defRPr b="1">
                <a:solidFill>
                  <a:srgbClr val="757575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Текст 14"/>
          <p:cNvSpPr>
            <a:spLocks noGrp="1"/>
          </p:cNvSpPr>
          <p:nvPr>
            <p:ph type="body" sz="quarter" idx="17"/>
          </p:nvPr>
        </p:nvSpPr>
        <p:spPr>
          <a:xfrm>
            <a:off x="4211960" y="2349500"/>
            <a:ext cx="4139952" cy="1511547"/>
          </a:xfrm>
          <a:prstGeom prst="rect">
            <a:avLst/>
          </a:prstGeom>
        </p:spPr>
        <p:txBody>
          <a:bodyPr lIns="576000" tIns="0" rIns="129600" numCol="1"/>
          <a:lstStyle>
            <a:lvl1pPr marL="0" indent="0">
              <a:buClr>
                <a:schemeClr val="accent3"/>
              </a:buClr>
              <a:buFontTx/>
              <a:buNone/>
              <a:defRPr sz="1600" b="1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Текст 14"/>
          <p:cNvSpPr>
            <a:spLocks noGrp="1"/>
          </p:cNvSpPr>
          <p:nvPr>
            <p:ph type="body" sz="quarter" idx="18"/>
          </p:nvPr>
        </p:nvSpPr>
        <p:spPr>
          <a:xfrm>
            <a:off x="4211960" y="3867869"/>
            <a:ext cx="4139952" cy="2232248"/>
          </a:xfrm>
          <a:prstGeom prst="rect">
            <a:avLst/>
          </a:prstGeom>
        </p:spPr>
        <p:txBody>
          <a:bodyPr lIns="576000" tIns="0" rIns="129600" numCol="1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Tx/>
              <a:buNone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Дата 3"/>
          <p:cNvSpPr txBox="1">
            <a:spLocks/>
          </p:cNvSpPr>
          <p:nvPr userDrawn="1"/>
        </p:nvSpPr>
        <p:spPr>
          <a:xfrm>
            <a:off x="7242176" y="6100117"/>
            <a:ext cx="1434280" cy="757883"/>
          </a:xfrm>
          <a:prstGeom prst="rect">
            <a:avLst/>
          </a:prstGeom>
        </p:spPr>
        <p:txBody>
          <a:bodyPr vert="horz" lIns="0" tIns="36000" rIns="129600" bIns="374400" rtlCol="0" anchor="b" anchorCtr="0"/>
          <a:lstStyle>
            <a:defPPr>
              <a:defRPr lang="ru-RU"/>
            </a:defPPr>
            <a:lvl1pPr marL="0" algn="r" defTabSz="914400" rtl="0" eaLnBrk="1" latinLnBrk="0" hangingPunct="1">
              <a:lnSpc>
                <a:spcPts val="1400"/>
              </a:lnSpc>
              <a:defRPr sz="1200" kern="120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F72973-9289-4585-9B59-820481306C35}" type="datetimeFigureOut">
              <a:rPr lang="ru-RU" smtClean="0">
                <a:solidFill>
                  <a:srgbClr val="276AD7">
                    <a:lumMod val="75000"/>
                  </a:srgbClr>
                </a:solidFill>
              </a:rPr>
              <a:pPr/>
              <a:t>11.09.2016</a:t>
            </a:fld>
            <a:endParaRPr lang="ru-RU" dirty="0">
              <a:solidFill>
                <a:srgbClr val="276AD7">
                  <a:lumMod val="75000"/>
                </a:srgbClr>
              </a:solidFill>
            </a:endParaRPr>
          </a:p>
        </p:txBody>
      </p:sp>
      <p:sp>
        <p:nvSpPr>
          <p:cNvPr id="14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-1" y="6088063"/>
            <a:ext cx="7242176" cy="769937"/>
          </a:xfrm>
          <a:prstGeom prst="rect">
            <a:avLst/>
          </a:prstGeom>
        </p:spPr>
        <p:txBody>
          <a:bodyPr vert="horz" lIns="590400" tIns="45720" rIns="129600" bIns="367200" rtlCol="0" anchor="b" anchorCtr="0"/>
          <a:lstStyle>
            <a:lvl1pPr algn="l">
              <a:lnSpc>
                <a:spcPts val="1400"/>
              </a:lnSpc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 dirty="0">
              <a:solidFill>
                <a:srgbClr val="276AD7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84125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ез колонтитулов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" y="0"/>
            <a:ext cx="9142476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4166"/>
            <a:ext cx="8676456" cy="1200918"/>
          </a:xfrm>
        </p:spPr>
        <p:txBody>
          <a:bodyPr/>
          <a:lstStyle>
            <a:lvl1pPr>
              <a:defRPr>
                <a:solidFill>
                  <a:srgbClr val="757575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32440" y="6088063"/>
            <a:ext cx="467543" cy="365125"/>
          </a:xfrm>
        </p:spPr>
        <p:txBody>
          <a:bodyPr/>
          <a:lstStyle/>
          <a:p>
            <a:pPr algn="ctr"/>
            <a:fld id="{FE4D32BE-A889-4EDA-83C1-0B7BD517362B}" type="slidenum">
              <a:rPr lang="ru-RU" smtClean="0">
                <a:solidFill>
                  <a:srgbClr val="F2F2F2"/>
                </a:solidFill>
              </a:rPr>
              <a:pPr algn="ctr"/>
              <a:t>‹#›</a:t>
            </a:fld>
            <a:endParaRPr lang="ru-RU" dirty="0">
              <a:solidFill>
                <a:srgbClr val="F2F2F2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 userDrawn="1"/>
        </p:nvSpPr>
        <p:spPr>
          <a:xfrm>
            <a:off x="0" y="1196751"/>
            <a:ext cx="9163050" cy="751111"/>
          </a:xfrm>
          <a:prstGeom prst="rect">
            <a:avLst/>
          </a:prstGeom>
        </p:spPr>
        <p:txBody>
          <a:bodyPr vert="horz" lIns="576000" tIns="0" rIns="1080000" bIns="45720" rtlCol="0" anchor="t" anchorCtr="0">
            <a:noAutofit/>
          </a:bodyPr>
          <a:lstStyle>
            <a:lvl1pPr algn="l" defTabSz="914400" rtl="0" eaLnBrk="1" latinLnBrk="0" hangingPunct="1">
              <a:lnSpc>
                <a:spcPts val="2600"/>
              </a:lnSpc>
              <a:spcBef>
                <a:spcPct val="0"/>
              </a:spcBef>
              <a:buNone/>
              <a:defRPr sz="2400" b="1" kern="1200" spc="0" baseline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000"/>
              </a:lnSpc>
            </a:pPr>
            <a:endParaRPr lang="ru-RU" sz="1800" dirty="0">
              <a:solidFill>
                <a:srgbClr val="F2F2F2">
                  <a:lumMod val="50000"/>
                </a:srgbClr>
              </a:solidFill>
            </a:endParaRPr>
          </a:p>
        </p:txBody>
      </p:sp>
      <p:sp>
        <p:nvSpPr>
          <p:cNvPr id="11" name="Объект 8"/>
          <p:cNvSpPr>
            <a:spLocks noGrp="1"/>
          </p:cNvSpPr>
          <p:nvPr>
            <p:ph sz="quarter" idx="14"/>
          </p:nvPr>
        </p:nvSpPr>
        <p:spPr>
          <a:xfrm>
            <a:off x="0" y="1268760"/>
            <a:ext cx="8676456" cy="864096"/>
          </a:xfrm>
          <a:prstGeom prst="rect">
            <a:avLst/>
          </a:prstGeom>
        </p:spPr>
        <p:txBody>
          <a:bodyPr lIns="288000" tIns="0"/>
          <a:lstStyle>
            <a:lvl1pPr>
              <a:lnSpc>
                <a:spcPts val="1800"/>
              </a:lnSpc>
              <a:defRPr sz="1600" b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5"/>
          </p:nvPr>
        </p:nvSpPr>
        <p:spPr>
          <a:xfrm>
            <a:off x="0" y="2349500"/>
            <a:ext cx="4139952" cy="1511548"/>
          </a:xfrm>
          <a:prstGeom prst="rect">
            <a:avLst/>
          </a:prstGeom>
        </p:spPr>
        <p:txBody>
          <a:bodyPr lIns="306000" tIns="0" rIns="0" numCol="1"/>
          <a:lstStyle>
            <a:lvl1pPr marL="284400" indent="-285750">
              <a:lnSpc>
                <a:spcPts val="1600"/>
              </a:lnSpc>
              <a:spcBef>
                <a:spcPts val="0"/>
              </a:spcBef>
              <a:spcAft>
                <a:spcPts val="1600"/>
              </a:spcAft>
              <a:buClr>
                <a:schemeClr val="accent2"/>
              </a:buClr>
              <a:buFont typeface="Arial" pitchFamily="34" charset="0"/>
              <a:buChar char="•"/>
              <a:defRPr sz="14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Текст 14"/>
          <p:cNvSpPr>
            <a:spLocks noGrp="1"/>
          </p:cNvSpPr>
          <p:nvPr>
            <p:ph type="body" sz="quarter" idx="16"/>
          </p:nvPr>
        </p:nvSpPr>
        <p:spPr>
          <a:xfrm>
            <a:off x="0" y="3861048"/>
            <a:ext cx="4139952" cy="2232247"/>
          </a:xfrm>
          <a:prstGeom prst="rect">
            <a:avLst/>
          </a:prstGeom>
        </p:spPr>
        <p:txBody>
          <a:bodyPr lIns="576000" tIns="0" rIns="0" numCol="1"/>
          <a:lstStyle>
            <a:lvl1pPr marL="0" indent="0">
              <a:buClr>
                <a:schemeClr val="accent3"/>
              </a:buClr>
              <a:buFontTx/>
              <a:buNone/>
              <a:defRPr b="1">
                <a:solidFill>
                  <a:srgbClr val="757575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Текст 14"/>
          <p:cNvSpPr>
            <a:spLocks noGrp="1"/>
          </p:cNvSpPr>
          <p:nvPr>
            <p:ph type="body" sz="quarter" idx="17"/>
          </p:nvPr>
        </p:nvSpPr>
        <p:spPr>
          <a:xfrm>
            <a:off x="4211960" y="2349500"/>
            <a:ext cx="4139952" cy="1511547"/>
          </a:xfrm>
          <a:prstGeom prst="rect">
            <a:avLst/>
          </a:prstGeom>
        </p:spPr>
        <p:txBody>
          <a:bodyPr lIns="576000" tIns="0" rIns="129600" numCol="1"/>
          <a:lstStyle>
            <a:lvl1pPr marL="0" indent="0">
              <a:buClr>
                <a:schemeClr val="accent3"/>
              </a:buClr>
              <a:buFontTx/>
              <a:buNone/>
              <a:defRPr sz="1600" b="1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Текст 14"/>
          <p:cNvSpPr>
            <a:spLocks noGrp="1"/>
          </p:cNvSpPr>
          <p:nvPr>
            <p:ph type="body" sz="quarter" idx="18"/>
          </p:nvPr>
        </p:nvSpPr>
        <p:spPr>
          <a:xfrm>
            <a:off x="4211960" y="3867869"/>
            <a:ext cx="4139952" cy="2232248"/>
          </a:xfrm>
          <a:prstGeom prst="rect">
            <a:avLst/>
          </a:prstGeom>
        </p:spPr>
        <p:txBody>
          <a:bodyPr lIns="576000" tIns="0" rIns="129600" numCol="1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Tx/>
              <a:buNone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17604902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траница с объектом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" y="0"/>
            <a:ext cx="9142476" cy="6858000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32440" y="6088063"/>
            <a:ext cx="467543" cy="365125"/>
          </a:xfrm>
        </p:spPr>
        <p:txBody>
          <a:bodyPr/>
          <a:lstStyle/>
          <a:p>
            <a:pPr algn="ctr"/>
            <a:fld id="{FE4D32BE-A889-4EDA-83C1-0B7BD517362B}" type="slidenum">
              <a:rPr lang="ru-RU" smtClean="0">
                <a:solidFill>
                  <a:srgbClr val="F2F2F2"/>
                </a:solidFill>
              </a:rPr>
              <a:pPr algn="ctr"/>
              <a:t>‹#›</a:t>
            </a:fld>
            <a:endParaRPr lang="ru-RU" dirty="0">
              <a:solidFill>
                <a:srgbClr val="F2F2F2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 userDrawn="1"/>
        </p:nvSpPr>
        <p:spPr>
          <a:xfrm>
            <a:off x="0" y="1196751"/>
            <a:ext cx="9163050" cy="751111"/>
          </a:xfrm>
          <a:prstGeom prst="rect">
            <a:avLst/>
          </a:prstGeom>
        </p:spPr>
        <p:txBody>
          <a:bodyPr vert="horz" lIns="576000" tIns="0" rIns="1080000" bIns="45720" rtlCol="0" anchor="t" anchorCtr="0">
            <a:noAutofit/>
          </a:bodyPr>
          <a:lstStyle>
            <a:lvl1pPr algn="l" defTabSz="914400" rtl="0" eaLnBrk="1" latinLnBrk="0" hangingPunct="1">
              <a:lnSpc>
                <a:spcPts val="2600"/>
              </a:lnSpc>
              <a:spcBef>
                <a:spcPct val="0"/>
              </a:spcBef>
              <a:buNone/>
              <a:defRPr sz="2400" b="1" kern="1200" spc="0" baseline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000"/>
              </a:lnSpc>
            </a:pPr>
            <a:endParaRPr lang="ru-RU" sz="1800" dirty="0">
              <a:solidFill>
                <a:srgbClr val="F2F2F2">
                  <a:lumMod val="50000"/>
                </a:srgbClr>
              </a:solidFill>
            </a:endParaRPr>
          </a:p>
        </p:txBody>
      </p:sp>
      <p:sp>
        <p:nvSpPr>
          <p:cNvPr id="11" name="Объект 8"/>
          <p:cNvSpPr>
            <a:spLocks noGrp="1"/>
          </p:cNvSpPr>
          <p:nvPr>
            <p:ph sz="quarter" idx="14"/>
          </p:nvPr>
        </p:nvSpPr>
        <p:spPr>
          <a:xfrm>
            <a:off x="0" y="500063"/>
            <a:ext cx="8676456" cy="5953125"/>
          </a:xfrm>
          <a:prstGeom prst="rect">
            <a:avLst/>
          </a:prstGeom>
        </p:spPr>
        <p:txBody>
          <a:bodyPr lIns="288000" tIns="0"/>
          <a:lstStyle>
            <a:lvl1pPr>
              <a:lnSpc>
                <a:spcPts val="1800"/>
              </a:lnSpc>
              <a:defRPr sz="1600" b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5136731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цы текста в 2 колонки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" y="0"/>
            <a:ext cx="9142476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4166"/>
            <a:ext cx="8676456" cy="1200918"/>
          </a:xfrm>
        </p:spPr>
        <p:txBody>
          <a:bodyPr/>
          <a:lstStyle>
            <a:lvl1pPr>
              <a:defRPr>
                <a:solidFill>
                  <a:srgbClr val="757575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32440" y="6088063"/>
            <a:ext cx="467543" cy="365125"/>
          </a:xfrm>
        </p:spPr>
        <p:txBody>
          <a:bodyPr/>
          <a:lstStyle/>
          <a:p>
            <a:pPr algn="ctr"/>
            <a:fld id="{FE4D32BE-A889-4EDA-83C1-0B7BD517362B}" type="slidenum">
              <a:rPr lang="ru-RU" smtClean="0">
                <a:solidFill>
                  <a:srgbClr val="F2F2F2"/>
                </a:solidFill>
              </a:rPr>
              <a:pPr algn="ctr"/>
              <a:t>‹#›</a:t>
            </a:fld>
            <a:endParaRPr lang="ru-RU" dirty="0">
              <a:solidFill>
                <a:srgbClr val="F2F2F2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 userDrawn="1"/>
        </p:nvSpPr>
        <p:spPr>
          <a:xfrm>
            <a:off x="0" y="1071563"/>
            <a:ext cx="9163050" cy="629245"/>
          </a:xfrm>
          <a:prstGeom prst="rect">
            <a:avLst/>
          </a:prstGeom>
        </p:spPr>
        <p:txBody>
          <a:bodyPr vert="horz" lIns="576000" tIns="0" rIns="1080000" bIns="45720" rtlCol="0" anchor="t" anchorCtr="0">
            <a:noAutofit/>
          </a:bodyPr>
          <a:lstStyle>
            <a:lvl1pPr algn="l" defTabSz="914400" rtl="0" eaLnBrk="1" latinLnBrk="0" hangingPunct="1">
              <a:lnSpc>
                <a:spcPts val="2600"/>
              </a:lnSpc>
              <a:spcBef>
                <a:spcPct val="0"/>
              </a:spcBef>
              <a:buNone/>
              <a:defRPr sz="2400" b="1" kern="1200" spc="0" baseline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000"/>
              </a:lnSpc>
            </a:pPr>
            <a:endParaRPr lang="ru-RU" sz="1800" dirty="0">
              <a:solidFill>
                <a:srgbClr val="F2F2F2">
                  <a:lumMod val="50000"/>
                </a:srgbClr>
              </a:solidFill>
            </a:endParaRPr>
          </a:p>
        </p:txBody>
      </p:sp>
      <p:sp>
        <p:nvSpPr>
          <p:cNvPr id="11" name="Объект 8"/>
          <p:cNvSpPr>
            <a:spLocks noGrp="1"/>
          </p:cNvSpPr>
          <p:nvPr>
            <p:ph sz="quarter" idx="14"/>
          </p:nvPr>
        </p:nvSpPr>
        <p:spPr>
          <a:xfrm>
            <a:off x="0" y="1268760"/>
            <a:ext cx="8676456" cy="864096"/>
          </a:xfrm>
          <a:prstGeom prst="rect">
            <a:avLst/>
          </a:prstGeom>
        </p:spPr>
        <p:txBody>
          <a:bodyPr lIns="288000" tIns="0"/>
          <a:lstStyle>
            <a:lvl1pPr>
              <a:lnSpc>
                <a:spcPts val="1800"/>
              </a:lnSpc>
              <a:defRPr sz="1600" b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5"/>
          </p:nvPr>
        </p:nvSpPr>
        <p:spPr>
          <a:xfrm>
            <a:off x="0" y="2349500"/>
            <a:ext cx="4139952" cy="1583556"/>
          </a:xfrm>
          <a:prstGeom prst="rect">
            <a:avLst/>
          </a:prstGeom>
        </p:spPr>
        <p:txBody>
          <a:bodyPr lIns="306000" tIns="0" rIns="0" numCol="2" spcCol="108000"/>
          <a:lstStyle>
            <a:lvl1pPr marL="284400" indent="-285750">
              <a:lnSpc>
                <a:spcPts val="1600"/>
              </a:lnSpc>
              <a:spcBef>
                <a:spcPts val="0"/>
              </a:spcBef>
              <a:spcAft>
                <a:spcPts val="1600"/>
              </a:spcAft>
              <a:buClr>
                <a:schemeClr val="accent2"/>
              </a:buClr>
              <a:buFont typeface="Arial" pitchFamily="34" charset="0"/>
              <a:buChar char="•"/>
              <a:defRPr sz="14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Текст 14"/>
          <p:cNvSpPr>
            <a:spLocks noGrp="1"/>
          </p:cNvSpPr>
          <p:nvPr>
            <p:ph type="body" sz="quarter" idx="16"/>
          </p:nvPr>
        </p:nvSpPr>
        <p:spPr>
          <a:xfrm>
            <a:off x="0" y="3933056"/>
            <a:ext cx="4139952" cy="2160239"/>
          </a:xfrm>
          <a:prstGeom prst="rect">
            <a:avLst/>
          </a:prstGeom>
        </p:spPr>
        <p:txBody>
          <a:bodyPr lIns="576000" tIns="0" rIns="0" numCol="2" spcCol="108000"/>
          <a:lstStyle>
            <a:lvl1pPr marL="0" indent="0">
              <a:buClr>
                <a:schemeClr val="accent3"/>
              </a:buClr>
              <a:buFontTx/>
              <a:buNone/>
              <a:defRPr b="1">
                <a:solidFill>
                  <a:srgbClr val="757575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Текст 14"/>
          <p:cNvSpPr>
            <a:spLocks noGrp="1"/>
          </p:cNvSpPr>
          <p:nvPr>
            <p:ph type="body" sz="quarter" idx="17"/>
          </p:nvPr>
        </p:nvSpPr>
        <p:spPr>
          <a:xfrm>
            <a:off x="4211960" y="2349500"/>
            <a:ext cx="4139952" cy="1583556"/>
          </a:xfrm>
          <a:prstGeom prst="rect">
            <a:avLst/>
          </a:prstGeom>
        </p:spPr>
        <p:txBody>
          <a:bodyPr lIns="576000" tIns="0" rIns="129600" numCol="2" spcCol="108000"/>
          <a:lstStyle>
            <a:lvl1pPr marL="0" indent="0">
              <a:buClr>
                <a:schemeClr val="accent3"/>
              </a:buClr>
              <a:buFontTx/>
              <a:buNone/>
              <a:defRPr sz="1600" b="1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Текст 14"/>
          <p:cNvSpPr>
            <a:spLocks noGrp="1"/>
          </p:cNvSpPr>
          <p:nvPr>
            <p:ph type="body" sz="quarter" idx="18"/>
          </p:nvPr>
        </p:nvSpPr>
        <p:spPr>
          <a:xfrm>
            <a:off x="4211960" y="3939877"/>
            <a:ext cx="4139952" cy="2160240"/>
          </a:xfrm>
          <a:prstGeom prst="rect">
            <a:avLst/>
          </a:prstGeom>
        </p:spPr>
        <p:txBody>
          <a:bodyPr lIns="576000" tIns="0" rIns="129600" numCol="2" spcCol="108000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Tx/>
              <a:buNone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0" y="6088063"/>
            <a:ext cx="7242175" cy="769937"/>
          </a:xfrm>
        </p:spPr>
        <p:txBody>
          <a:bodyPr lIns="59400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 dirty="0">
              <a:solidFill>
                <a:srgbClr val="276AD7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58602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AE9B-07AF-44FC-B706-00CB87390F1F}" type="datetimeFigureOut">
              <a:rPr lang="ru-RU" smtClean="0"/>
              <a:pPr/>
              <a:t>11.09.2016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B10B-2FC6-4775-AB3D-1F7F32FE1F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итель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" y="0"/>
            <a:ext cx="9142476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01391"/>
            <a:ext cx="9144000" cy="1440160"/>
          </a:xfrm>
        </p:spPr>
        <p:txBody>
          <a:bodyPr lIns="1908000" tIns="108000" rIns="432000">
            <a:normAutofit/>
          </a:bodyPr>
          <a:lstStyle>
            <a:lvl1pPr>
              <a:lnSpc>
                <a:spcPts val="34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" name="Текст 12"/>
          <p:cNvSpPr>
            <a:spLocks noGrp="1"/>
          </p:cNvSpPr>
          <p:nvPr>
            <p:ph type="body" sz="quarter" idx="11"/>
          </p:nvPr>
        </p:nvSpPr>
        <p:spPr>
          <a:xfrm>
            <a:off x="0" y="3238500"/>
            <a:ext cx="9144000" cy="3214688"/>
          </a:xfrm>
          <a:prstGeom prst="rect">
            <a:avLst/>
          </a:prstGeom>
        </p:spPr>
        <p:txBody>
          <a:bodyPr lIns="1620000" tIns="360000" rIns="504000"/>
          <a:lstStyle>
            <a:lvl1pPr>
              <a:lnSpc>
                <a:spcPts val="2200"/>
              </a:lnSpc>
              <a:defRPr sz="2000" b="1" baseline="0">
                <a:solidFill>
                  <a:srgbClr val="757575"/>
                </a:solidFill>
                <a:latin typeface="+mn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-1" y="6088063"/>
            <a:ext cx="7242175" cy="769937"/>
          </a:xfrm>
          <a:prstGeom prst="rect">
            <a:avLst/>
          </a:prstGeom>
        </p:spPr>
        <p:txBody>
          <a:bodyPr vert="horz" lIns="590400" tIns="45720" rIns="129600" bIns="367200" rtlCol="0" anchor="b" anchorCtr="0"/>
          <a:lstStyle>
            <a:lvl1pPr algn="l">
              <a:lnSpc>
                <a:spcPts val="1400"/>
              </a:lnSpc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 dirty="0">
              <a:solidFill>
                <a:srgbClr val="276AD7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25701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в 2 колонки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" y="0"/>
            <a:ext cx="9142476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4166"/>
            <a:ext cx="8676456" cy="1200918"/>
          </a:xfrm>
        </p:spPr>
        <p:txBody>
          <a:bodyPr/>
          <a:lstStyle>
            <a:lvl1pPr>
              <a:defRPr>
                <a:solidFill>
                  <a:srgbClr val="757575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0" y="6088063"/>
            <a:ext cx="7242175" cy="769937"/>
          </a:xfrm>
        </p:spPr>
        <p:txBody>
          <a:bodyPr lIns="59400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 dirty="0">
              <a:solidFill>
                <a:srgbClr val="276AD7">
                  <a:lumMod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32440" y="6088063"/>
            <a:ext cx="467543" cy="365125"/>
          </a:xfrm>
        </p:spPr>
        <p:txBody>
          <a:bodyPr/>
          <a:lstStyle/>
          <a:p>
            <a:pPr algn="ctr"/>
            <a:fld id="{FE4D32BE-A889-4EDA-83C1-0B7BD517362B}" type="slidenum">
              <a:rPr lang="ru-RU" smtClean="0">
                <a:solidFill>
                  <a:srgbClr val="F2F2F2"/>
                </a:solidFill>
              </a:rPr>
              <a:pPr algn="ctr"/>
              <a:t>‹#›</a:t>
            </a:fld>
            <a:endParaRPr lang="ru-RU" dirty="0">
              <a:solidFill>
                <a:srgbClr val="F2F2F2"/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3"/>
          </p:nvPr>
        </p:nvSpPr>
        <p:spPr>
          <a:xfrm>
            <a:off x="0" y="2348879"/>
            <a:ext cx="8676456" cy="3743945"/>
          </a:xfrm>
          <a:prstGeom prst="rect">
            <a:avLst/>
          </a:prstGeom>
        </p:spPr>
        <p:txBody>
          <a:bodyPr lIns="288000" tIns="0" rIns="129600" numCol="2" spcCol="108000"/>
          <a:lstStyle>
            <a:lvl1pPr>
              <a:lnSpc>
                <a:spcPts val="1600"/>
              </a:lnSpc>
              <a:spcBef>
                <a:spcPts val="0"/>
              </a:spcBef>
              <a:spcAft>
                <a:spcPts val="1600"/>
              </a:spcAft>
              <a:defRPr sz="14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 smtClean="0"/>
          </a:p>
        </p:txBody>
      </p:sp>
      <p:sp>
        <p:nvSpPr>
          <p:cNvPr id="11" name="Объект 8"/>
          <p:cNvSpPr>
            <a:spLocks noGrp="1"/>
          </p:cNvSpPr>
          <p:nvPr>
            <p:ph sz="quarter" idx="14"/>
          </p:nvPr>
        </p:nvSpPr>
        <p:spPr>
          <a:xfrm>
            <a:off x="0" y="1268760"/>
            <a:ext cx="8676456" cy="792088"/>
          </a:xfrm>
          <a:prstGeom prst="rect">
            <a:avLst/>
          </a:prstGeom>
        </p:spPr>
        <p:txBody>
          <a:bodyPr lIns="288000" tIns="0"/>
          <a:lstStyle>
            <a:lvl1pPr>
              <a:lnSpc>
                <a:spcPts val="1800"/>
              </a:lnSpc>
              <a:defRPr sz="1600" b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3"/>
          <p:cNvSpPr>
            <a:spLocks noGrp="1"/>
          </p:cNvSpPr>
          <p:nvPr>
            <p:ph type="dt" sz="half" idx="2"/>
          </p:nvPr>
        </p:nvSpPr>
        <p:spPr>
          <a:xfrm>
            <a:off x="7242175" y="6100117"/>
            <a:ext cx="1434281" cy="757883"/>
          </a:xfrm>
          <a:prstGeom prst="rect">
            <a:avLst/>
          </a:prstGeom>
        </p:spPr>
        <p:txBody>
          <a:bodyPr vert="horz" lIns="0" tIns="36000" rIns="129600" bIns="374400" rtlCol="0" anchor="b" anchorCtr="0"/>
          <a:lstStyle>
            <a:lvl1pPr algn="r">
              <a:lnSpc>
                <a:spcPts val="1400"/>
              </a:lnSpc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68F72973-9289-4585-9B59-820481306C35}" type="datetimeFigureOut">
              <a:rPr lang="ru-RU" smtClean="0">
                <a:solidFill>
                  <a:srgbClr val="276AD7">
                    <a:lumMod val="75000"/>
                  </a:srgbClr>
                </a:solidFill>
              </a:rPr>
              <a:pPr/>
              <a:t>11.09.2016</a:t>
            </a:fld>
            <a:endParaRPr lang="ru-RU" dirty="0">
              <a:solidFill>
                <a:srgbClr val="276AD7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33827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в 1 колонк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" y="0"/>
            <a:ext cx="9142476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4166"/>
            <a:ext cx="8676456" cy="1200918"/>
          </a:xfrm>
        </p:spPr>
        <p:txBody>
          <a:bodyPr/>
          <a:lstStyle>
            <a:lvl1pPr>
              <a:defRPr>
                <a:solidFill>
                  <a:srgbClr val="757575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Ins="12960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 dirty="0">
              <a:solidFill>
                <a:srgbClr val="276AD7">
                  <a:lumMod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32440" y="6088063"/>
            <a:ext cx="467543" cy="365125"/>
          </a:xfrm>
        </p:spPr>
        <p:txBody>
          <a:bodyPr/>
          <a:lstStyle/>
          <a:p>
            <a:pPr algn="ctr"/>
            <a:fld id="{FE4D32BE-A889-4EDA-83C1-0B7BD517362B}" type="slidenum">
              <a:rPr lang="ru-RU" smtClean="0">
                <a:solidFill>
                  <a:srgbClr val="F2F2F2"/>
                </a:solidFill>
              </a:rPr>
              <a:pPr algn="ctr"/>
              <a:t>‹#›</a:t>
            </a:fld>
            <a:endParaRPr lang="ru-RU" dirty="0">
              <a:solidFill>
                <a:srgbClr val="F2F2F2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0" y="2349500"/>
            <a:ext cx="8676456" cy="3743796"/>
          </a:xfrm>
          <a:prstGeom prst="rect">
            <a:avLst/>
          </a:prstGeom>
        </p:spPr>
        <p:txBody>
          <a:bodyPr lIns="288000" tIns="0" rIns="129600" numCol="1" spcCol="180000"/>
          <a:lstStyle>
            <a:lvl1pPr>
              <a:lnSpc>
                <a:spcPts val="1600"/>
              </a:lnSpc>
              <a:spcBef>
                <a:spcPts val="0"/>
              </a:spcBef>
              <a:spcAft>
                <a:spcPts val="1600"/>
              </a:spcAft>
              <a:defRPr sz="1400"/>
            </a:lvl1pPr>
            <a:lvl3pPr>
              <a:defRPr/>
            </a:lvl3pPr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4"/>
          </p:nvPr>
        </p:nvSpPr>
        <p:spPr>
          <a:xfrm>
            <a:off x="0" y="1268760"/>
            <a:ext cx="8676456" cy="792088"/>
          </a:xfrm>
          <a:prstGeom prst="rect">
            <a:avLst/>
          </a:prstGeom>
        </p:spPr>
        <p:txBody>
          <a:bodyPr lIns="288000" tIns="0"/>
          <a:lstStyle>
            <a:lvl1pPr>
              <a:lnSpc>
                <a:spcPts val="1800"/>
              </a:lnSpc>
              <a:defRPr sz="1600" b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Дата 3"/>
          <p:cNvSpPr txBox="1">
            <a:spLocks/>
          </p:cNvSpPr>
          <p:nvPr userDrawn="1"/>
        </p:nvSpPr>
        <p:spPr>
          <a:xfrm>
            <a:off x="6548462" y="6100117"/>
            <a:ext cx="2127994" cy="757883"/>
          </a:xfrm>
          <a:prstGeom prst="rect">
            <a:avLst/>
          </a:prstGeom>
        </p:spPr>
        <p:txBody>
          <a:bodyPr vert="horz" lIns="0" tIns="36000" rIns="129600" bIns="374400" rtlCol="0" anchor="b" anchorCtr="0"/>
          <a:lstStyle>
            <a:defPPr>
              <a:defRPr lang="ru-RU"/>
            </a:defPPr>
            <a:lvl1pPr marL="0" algn="r" defTabSz="914400" rtl="0" eaLnBrk="1" latinLnBrk="0" hangingPunct="1">
              <a:lnSpc>
                <a:spcPts val="1400"/>
              </a:lnSpc>
              <a:defRPr sz="1200" kern="120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F72973-9289-4585-9B59-820481306C35}" type="datetimeFigureOut">
              <a:rPr lang="ru-RU" smtClean="0">
                <a:solidFill>
                  <a:srgbClr val="276AD7">
                    <a:lumMod val="75000"/>
                  </a:srgbClr>
                </a:solidFill>
              </a:rPr>
              <a:pPr/>
              <a:t>11.09.2016</a:t>
            </a:fld>
            <a:endParaRPr lang="ru-RU" dirty="0">
              <a:solidFill>
                <a:srgbClr val="276AD7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23782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исок в 2 колонки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" y="0"/>
            <a:ext cx="9142476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4166"/>
            <a:ext cx="8676456" cy="1200918"/>
          </a:xfrm>
        </p:spPr>
        <p:txBody>
          <a:bodyPr/>
          <a:lstStyle>
            <a:lvl1pPr>
              <a:defRPr>
                <a:solidFill>
                  <a:srgbClr val="757575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Ins="12960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 dirty="0">
              <a:solidFill>
                <a:srgbClr val="276AD7">
                  <a:lumMod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32440" y="6088063"/>
            <a:ext cx="467543" cy="365125"/>
          </a:xfrm>
        </p:spPr>
        <p:txBody>
          <a:bodyPr/>
          <a:lstStyle/>
          <a:p>
            <a:pPr algn="ctr"/>
            <a:fld id="{FE4D32BE-A889-4EDA-83C1-0B7BD517362B}" type="slidenum">
              <a:rPr lang="ru-RU" smtClean="0">
                <a:solidFill>
                  <a:srgbClr val="F2F2F2"/>
                </a:solidFill>
              </a:rPr>
              <a:pPr algn="ctr"/>
              <a:t>‹#›</a:t>
            </a:fld>
            <a:endParaRPr lang="ru-RU" dirty="0">
              <a:solidFill>
                <a:srgbClr val="F2F2F2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 userDrawn="1"/>
        </p:nvSpPr>
        <p:spPr>
          <a:xfrm>
            <a:off x="0" y="1071563"/>
            <a:ext cx="9163050" cy="629245"/>
          </a:xfrm>
          <a:prstGeom prst="rect">
            <a:avLst/>
          </a:prstGeom>
        </p:spPr>
        <p:txBody>
          <a:bodyPr vert="horz" lIns="576000" tIns="0" rIns="1080000" bIns="45720" rtlCol="0" anchor="t" anchorCtr="0">
            <a:noAutofit/>
          </a:bodyPr>
          <a:lstStyle>
            <a:lvl1pPr algn="l" defTabSz="914400" rtl="0" eaLnBrk="1" latinLnBrk="0" hangingPunct="1">
              <a:lnSpc>
                <a:spcPts val="2600"/>
              </a:lnSpc>
              <a:spcBef>
                <a:spcPct val="0"/>
              </a:spcBef>
              <a:buNone/>
              <a:defRPr sz="2400" b="1" kern="1200" spc="0" baseline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000"/>
              </a:lnSpc>
            </a:pPr>
            <a:endParaRPr lang="ru-RU" sz="1800" dirty="0">
              <a:solidFill>
                <a:srgbClr val="F2F2F2">
                  <a:lumMod val="50000"/>
                </a:srgbClr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 userDrawn="1"/>
        </p:nvSpPr>
        <p:spPr>
          <a:xfrm>
            <a:off x="0" y="1700808"/>
            <a:ext cx="9144000" cy="4392488"/>
          </a:xfrm>
          <a:prstGeom prst="rect">
            <a:avLst/>
          </a:prstGeom>
        </p:spPr>
        <p:txBody>
          <a:bodyPr vert="horz" lIns="302400" tIns="0" rIns="1080000" bIns="45720" numCol="2" rtlCol="0" anchor="t" anchorCtr="0">
            <a:noAutofit/>
          </a:bodyPr>
          <a:lstStyle>
            <a:lvl1pPr algn="l" defTabSz="914400" rtl="0" eaLnBrk="1" latinLnBrk="0" hangingPunct="1">
              <a:lnSpc>
                <a:spcPts val="2600"/>
              </a:lnSpc>
              <a:spcBef>
                <a:spcPct val="0"/>
              </a:spcBef>
              <a:buNone/>
              <a:defRPr sz="2400" b="1" kern="1200" spc="0" baseline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lnSpc>
                <a:spcPts val="2000"/>
              </a:lnSpc>
              <a:buClr>
                <a:srgbClr val="2C37A4"/>
              </a:buClr>
              <a:buFont typeface="Arial" pitchFamily="34" charset="0"/>
              <a:buChar char="•"/>
            </a:pPr>
            <a:endParaRPr lang="ru-RU" sz="1800" b="0" dirty="0">
              <a:solidFill>
                <a:srgbClr val="276AD7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1" name="Объект 8"/>
          <p:cNvSpPr>
            <a:spLocks noGrp="1"/>
          </p:cNvSpPr>
          <p:nvPr>
            <p:ph sz="quarter" idx="14"/>
          </p:nvPr>
        </p:nvSpPr>
        <p:spPr>
          <a:xfrm>
            <a:off x="0" y="1268760"/>
            <a:ext cx="8676456" cy="792088"/>
          </a:xfrm>
          <a:prstGeom prst="rect">
            <a:avLst/>
          </a:prstGeom>
        </p:spPr>
        <p:txBody>
          <a:bodyPr lIns="288000" tIns="0"/>
          <a:lstStyle>
            <a:lvl1pPr>
              <a:lnSpc>
                <a:spcPts val="1800"/>
              </a:lnSpc>
              <a:defRPr sz="1600" b="1">
                <a:solidFill>
                  <a:srgbClr val="757575"/>
                </a:solidFill>
                <a:latin typeface="+mj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Текст 14"/>
          <p:cNvSpPr>
            <a:spLocks noGrp="1"/>
          </p:cNvSpPr>
          <p:nvPr>
            <p:ph type="body" sz="quarter" idx="15"/>
          </p:nvPr>
        </p:nvSpPr>
        <p:spPr>
          <a:xfrm>
            <a:off x="0" y="2349500"/>
            <a:ext cx="8676456" cy="3743796"/>
          </a:xfrm>
          <a:prstGeom prst="rect">
            <a:avLst/>
          </a:prstGeom>
        </p:spPr>
        <p:txBody>
          <a:bodyPr lIns="306000" tIns="0" rIns="129600" numCol="2" spcCol="108000"/>
          <a:lstStyle>
            <a:lvl1pPr marL="285750" indent="-285750">
              <a:lnSpc>
                <a:spcPts val="1600"/>
              </a:lnSpc>
              <a:spcBef>
                <a:spcPts val="0"/>
              </a:spcBef>
              <a:spcAft>
                <a:spcPts val="1600"/>
              </a:spcAft>
              <a:buClr>
                <a:schemeClr val="accent2"/>
              </a:buClr>
              <a:buFont typeface="Arial" pitchFamily="34" charset="0"/>
              <a:buChar char="•"/>
              <a:defRPr sz="14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23" name="Дата 3"/>
          <p:cNvSpPr txBox="1">
            <a:spLocks/>
          </p:cNvSpPr>
          <p:nvPr userDrawn="1"/>
        </p:nvSpPr>
        <p:spPr>
          <a:xfrm>
            <a:off x="6548462" y="6100117"/>
            <a:ext cx="2127994" cy="757883"/>
          </a:xfrm>
          <a:prstGeom prst="rect">
            <a:avLst/>
          </a:prstGeom>
        </p:spPr>
        <p:txBody>
          <a:bodyPr vert="horz" lIns="0" tIns="36000" rIns="129600" bIns="374400" rtlCol="0" anchor="b" anchorCtr="0"/>
          <a:lstStyle>
            <a:defPPr>
              <a:defRPr lang="ru-RU"/>
            </a:defPPr>
            <a:lvl1pPr marL="0" algn="r" defTabSz="914400" rtl="0" eaLnBrk="1" latinLnBrk="0" hangingPunct="1">
              <a:lnSpc>
                <a:spcPts val="1400"/>
              </a:lnSpc>
              <a:defRPr sz="1200" kern="120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F72973-9289-4585-9B59-820481306C35}" type="datetimeFigureOut">
              <a:rPr lang="ru-RU" smtClean="0">
                <a:solidFill>
                  <a:srgbClr val="276AD7">
                    <a:lumMod val="75000"/>
                  </a:srgbClr>
                </a:solidFill>
              </a:rPr>
              <a:pPr/>
              <a:t>11.09.2016</a:t>
            </a:fld>
            <a:endParaRPr lang="ru-RU" dirty="0">
              <a:solidFill>
                <a:srgbClr val="276AD7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84828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цы текста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" y="0"/>
            <a:ext cx="9142476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4166"/>
            <a:ext cx="8676456" cy="1200918"/>
          </a:xfrm>
        </p:spPr>
        <p:txBody>
          <a:bodyPr/>
          <a:lstStyle>
            <a:lvl1pPr>
              <a:defRPr>
                <a:solidFill>
                  <a:srgbClr val="757575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32440" y="6088063"/>
            <a:ext cx="467543" cy="365125"/>
          </a:xfrm>
        </p:spPr>
        <p:txBody>
          <a:bodyPr/>
          <a:lstStyle/>
          <a:p>
            <a:pPr algn="ctr"/>
            <a:fld id="{FE4D32BE-A889-4EDA-83C1-0B7BD517362B}" type="slidenum">
              <a:rPr lang="ru-RU" smtClean="0">
                <a:solidFill>
                  <a:srgbClr val="F2F2F2"/>
                </a:solidFill>
              </a:rPr>
              <a:pPr algn="ctr"/>
              <a:t>‹#›</a:t>
            </a:fld>
            <a:endParaRPr lang="ru-RU" dirty="0">
              <a:solidFill>
                <a:srgbClr val="F2F2F2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 userDrawn="1"/>
        </p:nvSpPr>
        <p:spPr>
          <a:xfrm>
            <a:off x="0" y="1196751"/>
            <a:ext cx="9163050" cy="751111"/>
          </a:xfrm>
          <a:prstGeom prst="rect">
            <a:avLst/>
          </a:prstGeom>
        </p:spPr>
        <p:txBody>
          <a:bodyPr vert="horz" lIns="576000" tIns="0" rIns="1080000" bIns="45720" rtlCol="0" anchor="t" anchorCtr="0">
            <a:noAutofit/>
          </a:bodyPr>
          <a:lstStyle>
            <a:lvl1pPr algn="l" defTabSz="914400" rtl="0" eaLnBrk="1" latinLnBrk="0" hangingPunct="1">
              <a:lnSpc>
                <a:spcPts val="2600"/>
              </a:lnSpc>
              <a:spcBef>
                <a:spcPct val="0"/>
              </a:spcBef>
              <a:buNone/>
              <a:defRPr sz="2400" b="1" kern="1200" spc="0" baseline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000"/>
              </a:lnSpc>
            </a:pPr>
            <a:endParaRPr lang="ru-RU" sz="1800" dirty="0">
              <a:solidFill>
                <a:srgbClr val="F2F2F2">
                  <a:lumMod val="50000"/>
                </a:srgbClr>
              </a:solidFill>
            </a:endParaRPr>
          </a:p>
        </p:txBody>
      </p:sp>
      <p:sp>
        <p:nvSpPr>
          <p:cNvPr id="11" name="Объект 8"/>
          <p:cNvSpPr>
            <a:spLocks noGrp="1"/>
          </p:cNvSpPr>
          <p:nvPr>
            <p:ph sz="quarter" idx="14"/>
          </p:nvPr>
        </p:nvSpPr>
        <p:spPr>
          <a:xfrm>
            <a:off x="0" y="1268760"/>
            <a:ext cx="8676456" cy="864096"/>
          </a:xfrm>
          <a:prstGeom prst="rect">
            <a:avLst/>
          </a:prstGeom>
        </p:spPr>
        <p:txBody>
          <a:bodyPr lIns="288000" tIns="0"/>
          <a:lstStyle>
            <a:lvl1pPr>
              <a:lnSpc>
                <a:spcPts val="1800"/>
              </a:lnSpc>
              <a:defRPr sz="1600" b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5"/>
          </p:nvPr>
        </p:nvSpPr>
        <p:spPr>
          <a:xfrm>
            <a:off x="0" y="2349500"/>
            <a:ext cx="4139952" cy="1511548"/>
          </a:xfrm>
          <a:prstGeom prst="rect">
            <a:avLst/>
          </a:prstGeom>
        </p:spPr>
        <p:txBody>
          <a:bodyPr lIns="306000" tIns="0" rIns="0" numCol="1"/>
          <a:lstStyle>
            <a:lvl1pPr marL="284400" indent="-285750">
              <a:lnSpc>
                <a:spcPts val="1600"/>
              </a:lnSpc>
              <a:spcBef>
                <a:spcPts val="0"/>
              </a:spcBef>
              <a:spcAft>
                <a:spcPts val="1600"/>
              </a:spcAft>
              <a:buClr>
                <a:schemeClr val="accent2"/>
              </a:buClr>
              <a:buFont typeface="Arial" pitchFamily="34" charset="0"/>
              <a:buChar char="•"/>
              <a:defRPr sz="14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Текст 14"/>
          <p:cNvSpPr>
            <a:spLocks noGrp="1"/>
          </p:cNvSpPr>
          <p:nvPr>
            <p:ph type="body" sz="quarter" idx="16"/>
          </p:nvPr>
        </p:nvSpPr>
        <p:spPr>
          <a:xfrm>
            <a:off x="0" y="3861048"/>
            <a:ext cx="4139952" cy="2232247"/>
          </a:xfrm>
          <a:prstGeom prst="rect">
            <a:avLst/>
          </a:prstGeom>
        </p:spPr>
        <p:txBody>
          <a:bodyPr lIns="576000" tIns="0" rIns="0" numCol="1"/>
          <a:lstStyle>
            <a:lvl1pPr marL="0" indent="0">
              <a:buClr>
                <a:schemeClr val="accent3"/>
              </a:buClr>
              <a:buFontTx/>
              <a:buNone/>
              <a:defRPr b="1">
                <a:solidFill>
                  <a:srgbClr val="757575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Текст 14"/>
          <p:cNvSpPr>
            <a:spLocks noGrp="1"/>
          </p:cNvSpPr>
          <p:nvPr>
            <p:ph type="body" sz="quarter" idx="17"/>
          </p:nvPr>
        </p:nvSpPr>
        <p:spPr>
          <a:xfrm>
            <a:off x="4211960" y="2349500"/>
            <a:ext cx="4139952" cy="1511547"/>
          </a:xfrm>
          <a:prstGeom prst="rect">
            <a:avLst/>
          </a:prstGeom>
        </p:spPr>
        <p:txBody>
          <a:bodyPr lIns="576000" tIns="0" rIns="129600" numCol="1"/>
          <a:lstStyle>
            <a:lvl1pPr marL="0" indent="0">
              <a:buClr>
                <a:schemeClr val="accent3"/>
              </a:buClr>
              <a:buFontTx/>
              <a:buNone/>
              <a:defRPr sz="1600" b="1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Текст 14"/>
          <p:cNvSpPr>
            <a:spLocks noGrp="1"/>
          </p:cNvSpPr>
          <p:nvPr>
            <p:ph type="body" sz="quarter" idx="18"/>
          </p:nvPr>
        </p:nvSpPr>
        <p:spPr>
          <a:xfrm>
            <a:off x="4211960" y="3867869"/>
            <a:ext cx="4139952" cy="2232248"/>
          </a:xfrm>
          <a:prstGeom prst="rect">
            <a:avLst/>
          </a:prstGeom>
        </p:spPr>
        <p:txBody>
          <a:bodyPr lIns="576000" tIns="0" rIns="129600" numCol="1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Tx/>
              <a:buNone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Дата 3"/>
          <p:cNvSpPr txBox="1">
            <a:spLocks/>
          </p:cNvSpPr>
          <p:nvPr userDrawn="1"/>
        </p:nvSpPr>
        <p:spPr>
          <a:xfrm>
            <a:off x="7242176" y="6100117"/>
            <a:ext cx="1434280" cy="757883"/>
          </a:xfrm>
          <a:prstGeom prst="rect">
            <a:avLst/>
          </a:prstGeom>
        </p:spPr>
        <p:txBody>
          <a:bodyPr vert="horz" lIns="0" tIns="36000" rIns="129600" bIns="374400" rtlCol="0" anchor="b" anchorCtr="0"/>
          <a:lstStyle>
            <a:defPPr>
              <a:defRPr lang="ru-RU"/>
            </a:defPPr>
            <a:lvl1pPr marL="0" algn="r" defTabSz="914400" rtl="0" eaLnBrk="1" latinLnBrk="0" hangingPunct="1">
              <a:lnSpc>
                <a:spcPts val="1400"/>
              </a:lnSpc>
              <a:defRPr sz="1200" kern="120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F72973-9289-4585-9B59-820481306C35}" type="datetimeFigureOut">
              <a:rPr lang="ru-RU" smtClean="0">
                <a:solidFill>
                  <a:srgbClr val="276AD7">
                    <a:lumMod val="75000"/>
                  </a:srgbClr>
                </a:solidFill>
              </a:rPr>
              <a:pPr/>
              <a:t>11.09.2016</a:t>
            </a:fld>
            <a:endParaRPr lang="ru-RU" dirty="0">
              <a:solidFill>
                <a:srgbClr val="276AD7">
                  <a:lumMod val="75000"/>
                </a:srgbClr>
              </a:solidFill>
            </a:endParaRPr>
          </a:p>
        </p:txBody>
      </p:sp>
      <p:sp>
        <p:nvSpPr>
          <p:cNvPr id="14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-1" y="6088063"/>
            <a:ext cx="7242176" cy="769937"/>
          </a:xfrm>
          <a:prstGeom prst="rect">
            <a:avLst/>
          </a:prstGeom>
        </p:spPr>
        <p:txBody>
          <a:bodyPr vert="horz" lIns="590400" tIns="45720" rIns="129600" bIns="367200" rtlCol="0" anchor="b" anchorCtr="0"/>
          <a:lstStyle>
            <a:lvl1pPr algn="l">
              <a:lnSpc>
                <a:spcPts val="1400"/>
              </a:lnSpc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 dirty="0">
              <a:solidFill>
                <a:srgbClr val="276AD7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86180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ез колонтитулов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" y="0"/>
            <a:ext cx="9142476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4166"/>
            <a:ext cx="8676456" cy="1200918"/>
          </a:xfrm>
        </p:spPr>
        <p:txBody>
          <a:bodyPr/>
          <a:lstStyle>
            <a:lvl1pPr>
              <a:defRPr>
                <a:solidFill>
                  <a:srgbClr val="757575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32440" y="6088063"/>
            <a:ext cx="467543" cy="365125"/>
          </a:xfrm>
        </p:spPr>
        <p:txBody>
          <a:bodyPr/>
          <a:lstStyle/>
          <a:p>
            <a:pPr algn="ctr"/>
            <a:fld id="{FE4D32BE-A889-4EDA-83C1-0B7BD517362B}" type="slidenum">
              <a:rPr lang="ru-RU" smtClean="0">
                <a:solidFill>
                  <a:srgbClr val="F2F2F2"/>
                </a:solidFill>
              </a:rPr>
              <a:pPr algn="ctr"/>
              <a:t>‹#›</a:t>
            </a:fld>
            <a:endParaRPr lang="ru-RU" dirty="0">
              <a:solidFill>
                <a:srgbClr val="F2F2F2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 userDrawn="1"/>
        </p:nvSpPr>
        <p:spPr>
          <a:xfrm>
            <a:off x="0" y="1196751"/>
            <a:ext cx="9163050" cy="751111"/>
          </a:xfrm>
          <a:prstGeom prst="rect">
            <a:avLst/>
          </a:prstGeom>
        </p:spPr>
        <p:txBody>
          <a:bodyPr vert="horz" lIns="576000" tIns="0" rIns="1080000" bIns="45720" rtlCol="0" anchor="t" anchorCtr="0">
            <a:noAutofit/>
          </a:bodyPr>
          <a:lstStyle>
            <a:lvl1pPr algn="l" defTabSz="914400" rtl="0" eaLnBrk="1" latinLnBrk="0" hangingPunct="1">
              <a:lnSpc>
                <a:spcPts val="2600"/>
              </a:lnSpc>
              <a:spcBef>
                <a:spcPct val="0"/>
              </a:spcBef>
              <a:buNone/>
              <a:defRPr sz="2400" b="1" kern="1200" spc="0" baseline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000"/>
              </a:lnSpc>
            </a:pPr>
            <a:endParaRPr lang="ru-RU" sz="1800" dirty="0">
              <a:solidFill>
                <a:srgbClr val="F2F2F2">
                  <a:lumMod val="50000"/>
                </a:srgbClr>
              </a:solidFill>
            </a:endParaRPr>
          </a:p>
        </p:txBody>
      </p:sp>
      <p:sp>
        <p:nvSpPr>
          <p:cNvPr id="11" name="Объект 8"/>
          <p:cNvSpPr>
            <a:spLocks noGrp="1"/>
          </p:cNvSpPr>
          <p:nvPr>
            <p:ph sz="quarter" idx="14"/>
          </p:nvPr>
        </p:nvSpPr>
        <p:spPr>
          <a:xfrm>
            <a:off x="0" y="1268760"/>
            <a:ext cx="8676456" cy="864096"/>
          </a:xfrm>
          <a:prstGeom prst="rect">
            <a:avLst/>
          </a:prstGeom>
        </p:spPr>
        <p:txBody>
          <a:bodyPr lIns="288000" tIns="0"/>
          <a:lstStyle>
            <a:lvl1pPr>
              <a:lnSpc>
                <a:spcPts val="1800"/>
              </a:lnSpc>
              <a:defRPr sz="1600" b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5"/>
          </p:nvPr>
        </p:nvSpPr>
        <p:spPr>
          <a:xfrm>
            <a:off x="0" y="2349500"/>
            <a:ext cx="4139952" cy="1511548"/>
          </a:xfrm>
          <a:prstGeom prst="rect">
            <a:avLst/>
          </a:prstGeom>
        </p:spPr>
        <p:txBody>
          <a:bodyPr lIns="306000" tIns="0" rIns="0" numCol="1"/>
          <a:lstStyle>
            <a:lvl1pPr marL="284400" indent="-285750">
              <a:lnSpc>
                <a:spcPts val="1600"/>
              </a:lnSpc>
              <a:spcBef>
                <a:spcPts val="0"/>
              </a:spcBef>
              <a:spcAft>
                <a:spcPts val="1600"/>
              </a:spcAft>
              <a:buClr>
                <a:schemeClr val="accent2"/>
              </a:buClr>
              <a:buFont typeface="Arial" pitchFamily="34" charset="0"/>
              <a:buChar char="•"/>
              <a:defRPr sz="14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Текст 14"/>
          <p:cNvSpPr>
            <a:spLocks noGrp="1"/>
          </p:cNvSpPr>
          <p:nvPr>
            <p:ph type="body" sz="quarter" idx="16"/>
          </p:nvPr>
        </p:nvSpPr>
        <p:spPr>
          <a:xfrm>
            <a:off x="0" y="3861048"/>
            <a:ext cx="4139952" cy="2232247"/>
          </a:xfrm>
          <a:prstGeom prst="rect">
            <a:avLst/>
          </a:prstGeom>
        </p:spPr>
        <p:txBody>
          <a:bodyPr lIns="576000" tIns="0" rIns="0" numCol="1"/>
          <a:lstStyle>
            <a:lvl1pPr marL="0" indent="0">
              <a:buClr>
                <a:schemeClr val="accent3"/>
              </a:buClr>
              <a:buFontTx/>
              <a:buNone/>
              <a:defRPr b="1">
                <a:solidFill>
                  <a:srgbClr val="757575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Текст 14"/>
          <p:cNvSpPr>
            <a:spLocks noGrp="1"/>
          </p:cNvSpPr>
          <p:nvPr>
            <p:ph type="body" sz="quarter" idx="17"/>
          </p:nvPr>
        </p:nvSpPr>
        <p:spPr>
          <a:xfrm>
            <a:off x="4211960" y="2349500"/>
            <a:ext cx="4139952" cy="1511547"/>
          </a:xfrm>
          <a:prstGeom prst="rect">
            <a:avLst/>
          </a:prstGeom>
        </p:spPr>
        <p:txBody>
          <a:bodyPr lIns="576000" tIns="0" rIns="129600" numCol="1"/>
          <a:lstStyle>
            <a:lvl1pPr marL="0" indent="0">
              <a:buClr>
                <a:schemeClr val="accent3"/>
              </a:buClr>
              <a:buFontTx/>
              <a:buNone/>
              <a:defRPr sz="1600" b="1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Текст 14"/>
          <p:cNvSpPr>
            <a:spLocks noGrp="1"/>
          </p:cNvSpPr>
          <p:nvPr>
            <p:ph type="body" sz="quarter" idx="18"/>
          </p:nvPr>
        </p:nvSpPr>
        <p:spPr>
          <a:xfrm>
            <a:off x="4211960" y="3867869"/>
            <a:ext cx="4139952" cy="2232248"/>
          </a:xfrm>
          <a:prstGeom prst="rect">
            <a:avLst/>
          </a:prstGeom>
        </p:spPr>
        <p:txBody>
          <a:bodyPr lIns="576000" tIns="0" rIns="129600" numCol="1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Tx/>
              <a:buNone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34420723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траница с объектом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" y="0"/>
            <a:ext cx="9142476" cy="6858000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32440" y="6088063"/>
            <a:ext cx="467543" cy="365125"/>
          </a:xfrm>
        </p:spPr>
        <p:txBody>
          <a:bodyPr/>
          <a:lstStyle/>
          <a:p>
            <a:pPr algn="ctr"/>
            <a:fld id="{FE4D32BE-A889-4EDA-83C1-0B7BD517362B}" type="slidenum">
              <a:rPr lang="ru-RU" smtClean="0">
                <a:solidFill>
                  <a:srgbClr val="F2F2F2"/>
                </a:solidFill>
              </a:rPr>
              <a:pPr algn="ctr"/>
              <a:t>‹#›</a:t>
            </a:fld>
            <a:endParaRPr lang="ru-RU" dirty="0">
              <a:solidFill>
                <a:srgbClr val="F2F2F2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 userDrawn="1"/>
        </p:nvSpPr>
        <p:spPr>
          <a:xfrm>
            <a:off x="0" y="1196751"/>
            <a:ext cx="9163050" cy="751111"/>
          </a:xfrm>
          <a:prstGeom prst="rect">
            <a:avLst/>
          </a:prstGeom>
        </p:spPr>
        <p:txBody>
          <a:bodyPr vert="horz" lIns="576000" tIns="0" rIns="1080000" bIns="45720" rtlCol="0" anchor="t" anchorCtr="0">
            <a:noAutofit/>
          </a:bodyPr>
          <a:lstStyle>
            <a:lvl1pPr algn="l" defTabSz="914400" rtl="0" eaLnBrk="1" latinLnBrk="0" hangingPunct="1">
              <a:lnSpc>
                <a:spcPts val="2600"/>
              </a:lnSpc>
              <a:spcBef>
                <a:spcPct val="0"/>
              </a:spcBef>
              <a:buNone/>
              <a:defRPr sz="2400" b="1" kern="1200" spc="0" baseline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000"/>
              </a:lnSpc>
            </a:pPr>
            <a:endParaRPr lang="ru-RU" sz="1800" dirty="0">
              <a:solidFill>
                <a:srgbClr val="F2F2F2">
                  <a:lumMod val="50000"/>
                </a:srgbClr>
              </a:solidFill>
            </a:endParaRPr>
          </a:p>
        </p:txBody>
      </p:sp>
      <p:sp>
        <p:nvSpPr>
          <p:cNvPr id="11" name="Объект 8"/>
          <p:cNvSpPr>
            <a:spLocks noGrp="1"/>
          </p:cNvSpPr>
          <p:nvPr>
            <p:ph sz="quarter" idx="14"/>
          </p:nvPr>
        </p:nvSpPr>
        <p:spPr>
          <a:xfrm>
            <a:off x="0" y="500063"/>
            <a:ext cx="8676456" cy="5953125"/>
          </a:xfrm>
          <a:prstGeom prst="rect">
            <a:avLst/>
          </a:prstGeom>
        </p:spPr>
        <p:txBody>
          <a:bodyPr lIns="288000" tIns="0"/>
          <a:lstStyle>
            <a:lvl1pPr>
              <a:lnSpc>
                <a:spcPts val="1800"/>
              </a:lnSpc>
              <a:defRPr sz="1600" b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9780802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цы текста в 2 колонки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" y="0"/>
            <a:ext cx="9142476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4166"/>
            <a:ext cx="8676456" cy="1200918"/>
          </a:xfrm>
        </p:spPr>
        <p:txBody>
          <a:bodyPr/>
          <a:lstStyle>
            <a:lvl1pPr>
              <a:defRPr>
                <a:solidFill>
                  <a:srgbClr val="757575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32440" y="6088063"/>
            <a:ext cx="467543" cy="365125"/>
          </a:xfrm>
        </p:spPr>
        <p:txBody>
          <a:bodyPr/>
          <a:lstStyle/>
          <a:p>
            <a:pPr algn="ctr"/>
            <a:fld id="{FE4D32BE-A889-4EDA-83C1-0B7BD517362B}" type="slidenum">
              <a:rPr lang="ru-RU" smtClean="0">
                <a:solidFill>
                  <a:srgbClr val="F2F2F2"/>
                </a:solidFill>
              </a:rPr>
              <a:pPr algn="ctr"/>
              <a:t>‹#›</a:t>
            </a:fld>
            <a:endParaRPr lang="ru-RU" dirty="0">
              <a:solidFill>
                <a:srgbClr val="F2F2F2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 userDrawn="1"/>
        </p:nvSpPr>
        <p:spPr>
          <a:xfrm>
            <a:off x="0" y="1071563"/>
            <a:ext cx="9163050" cy="629245"/>
          </a:xfrm>
          <a:prstGeom prst="rect">
            <a:avLst/>
          </a:prstGeom>
        </p:spPr>
        <p:txBody>
          <a:bodyPr vert="horz" lIns="576000" tIns="0" rIns="1080000" bIns="45720" rtlCol="0" anchor="t" anchorCtr="0">
            <a:noAutofit/>
          </a:bodyPr>
          <a:lstStyle>
            <a:lvl1pPr algn="l" defTabSz="914400" rtl="0" eaLnBrk="1" latinLnBrk="0" hangingPunct="1">
              <a:lnSpc>
                <a:spcPts val="2600"/>
              </a:lnSpc>
              <a:spcBef>
                <a:spcPct val="0"/>
              </a:spcBef>
              <a:buNone/>
              <a:defRPr sz="2400" b="1" kern="1200" spc="0" baseline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000"/>
              </a:lnSpc>
            </a:pPr>
            <a:endParaRPr lang="ru-RU" sz="1800" dirty="0">
              <a:solidFill>
                <a:srgbClr val="F2F2F2">
                  <a:lumMod val="50000"/>
                </a:srgbClr>
              </a:solidFill>
            </a:endParaRPr>
          </a:p>
        </p:txBody>
      </p:sp>
      <p:sp>
        <p:nvSpPr>
          <p:cNvPr id="11" name="Объект 8"/>
          <p:cNvSpPr>
            <a:spLocks noGrp="1"/>
          </p:cNvSpPr>
          <p:nvPr>
            <p:ph sz="quarter" idx="14"/>
          </p:nvPr>
        </p:nvSpPr>
        <p:spPr>
          <a:xfrm>
            <a:off x="0" y="1268760"/>
            <a:ext cx="8676456" cy="864096"/>
          </a:xfrm>
          <a:prstGeom prst="rect">
            <a:avLst/>
          </a:prstGeom>
        </p:spPr>
        <p:txBody>
          <a:bodyPr lIns="288000" tIns="0"/>
          <a:lstStyle>
            <a:lvl1pPr>
              <a:lnSpc>
                <a:spcPts val="1800"/>
              </a:lnSpc>
              <a:defRPr sz="1600" b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5"/>
          </p:nvPr>
        </p:nvSpPr>
        <p:spPr>
          <a:xfrm>
            <a:off x="0" y="2349500"/>
            <a:ext cx="4139952" cy="1583556"/>
          </a:xfrm>
          <a:prstGeom prst="rect">
            <a:avLst/>
          </a:prstGeom>
        </p:spPr>
        <p:txBody>
          <a:bodyPr lIns="306000" tIns="0" rIns="0" numCol="2" spcCol="108000"/>
          <a:lstStyle>
            <a:lvl1pPr marL="284400" indent="-285750">
              <a:lnSpc>
                <a:spcPts val="1600"/>
              </a:lnSpc>
              <a:spcBef>
                <a:spcPts val="0"/>
              </a:spcBef>
              <a:spcAft>
                <a:spcPts val="1600"/>
              </a:spcAft>
              <a:buClr>
                <a:schemeClr val="accent2"/>
              </a:buClr>
              <a:buFont typeface="Arial" pitchFamily="34" charset="0"/>
              <a:buChar char="•"/>
              <a:defRPr sz="14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Текст 14"/>
          <p:cNvSpPr>
            <a:spLocks noGrp="1"/>
          </p:cNvSpPr>
          <p:nvPr>
            <p:ph type="body" sz="quarter" idx="16"/>
          </p:nvPr>
        </p:nvSpPr>
        <p:spPr>
          <a:xfrm>
            <a:off x="0" y="3933056"/>
            <a:ext cx="4139952" cy="2160239"/>
          </a:xfrm>
          <a:prstGeom prst="rect">
            <a:avLst/>
          </a:prstGeom>
        </p:spPr>
        <p:txBody>
          <a:bodyPr lIns="576000" tIns="0" rIns="0" numCol="2" spcCol="108000"/>
          <a:lstStyle>
            <a:lvl1pPr marL="0" indent="0">
              <a:buClr>
                <a:schemeClr val="accent3"/>
              </a:buClr>
              <a:buFontTx/>
              <a:buNone/>
              <a:defRPr b="1">
                <a:solidFill>
                  <a:srgbClr val="757575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Текст 14"/>
          <p:cNvSpPr>
            <a:spLocks noGrp="1"/>
          </p:cNvSpPr>
          <p:nvPr>
            <p:ph type="body" sz="quarter" idx="17"/>
          </p:nvPr>
        </p:nvSpPr>
        <p:spPr>
          <a:xfrm>
            <a:off x="4211960" y="2349500"/>
            <a:ext cx="4139952" cy="1583556"/>
          </a:xfrm>
          <a:prstGeom prst="rect">
            <a:avLst/>
          </a:prstGeom>
        </p:spPr>
        <p:txBody>
          <a:bodyPr lIns="576000" tIns="0" rIns="129600" numCol="2" spcCol="108000"/>
          <a:lstStyle>
            <a:lvl1pPr marL="0" indent="0">
              <a:buClr>
                <a:schemeClr val="accent3"/>
              </a:buClr>
              <a:buFontTx/>
              <a:buNone/>
              <a:defRPr sz="1600" b="1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Текст 14"/>
          <p:cNvSpPr>
            <a:spLocks noGrp="1"/>
          </p:cNvSpPr>
          <p:nvPr>
            <p:ph type="body" sz="quarter" idx="18"/>
          </p:nvPr>
        </p:nvSpPr>
        <p:spPr>
          <a:xfrm>
            <a:off x="4211960" y="3939877"/>
            <a:ext cx="4139952" cy="2160240"/>
          </a:xfrm>
          <a:prstGeom prst="rect">
            <a:avLst/>
          </a:prstGeom>
        </p:spPr>
        <p:txBody>
          <a:bodyPr lIns="576000" tIns="0" rIns="129600" numCol="2" spcCol="108000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Tx/>
              <a:buNone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Дата 3"/>
          <p:cNvSpPr txBox="1">
            <a:spLocks/>
          </p:cNvSpPr>
          <p:nvPr userDrawn="1"/>
        </p:nvSpPr>
        <p:spPr>
          <a:xfrm>
            <a:off x="7242176" y="6100117"/>
            <a:ext cx="1434280" cy="757883"/>
          </a:xfrm>
          <a:prstGeom prst="rect">
            <a:avLst/>
          </a:prstGeom>
        </p:spPr>
        <p:txBody>
          <a:bodyPr vert="horz" lIns="0" tIns="36000" rIns="129600" bIns="374400" rtlCol="0" anchor="b" anchorCtr="0"/>
          <a:lstStyle>
            <a:defPPr>
              <a:defRPr lang="ru-RU"/>
            </a:defPPr>
            <a:lvl1pPr marL="0" algn="r" defTabSz="914400" rtl="0" eaLnBrk="1" latinLnBrk="0" hangingPunct="1">
              <a:lnSpc>
                <a:spcPts val="1400"/>
              </a:lnSpc>
              <a:defRPr sz="1200" kern="120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F72973-9289-4585-9B59-820481306C35}" type="datetimeFigureOut">
              <a:rPr lang="ru-RU" smtClean="0">
                <a:solidFill>
                  <a:srgbClr val="276AD7">
                    <a:lumMod val="75000"/>
                  </a:srgbClr>
                </a:solidFill>
              </a:rPr>
              <a:pPr/>
              <a:t>11.09.2016</a:t>
            </a:fld>
            <a:endParaRPr lang="ru-RU" dirty="0">
              <a:solidFill>
                <a:srgbClr val="276AD7">
                  <a:lumMod val="75000"/>
                </a:srgbClr>
              </a:solidFill>
            </a:endParaRPr>
          </a:p>
        </p:txBody>
      </p:sp>
      <p:sp>
        <p:nvSpPr>
          <p:cNvPr id="12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0" y="6088063"/>
            <a:ext cx="7242175" cy="769937"/>
          </a:xfrm>
        </p:spPr>
        <p:txBody>
          <a:bodyPr lIns="59400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 dirty="0">
              <a:solidFill>
                <a:srgbClr val="276AD7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75872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4166"/>
            <a:ext cx="9144000" cy="1200918"/>
          </a:xfrm>
          <a:prstGeom prst="rect">
            <a:avLst/>
          </a:prstGeom>
        </p:spPr>
        <p:txBody>
          <a:bodyPr vert="horz" lIns="576000" tIns="410400" rIns="936000" bIns="45720" rtlCol="0" anchor="t" anchorCtr="0">
            <a:normAutofit/>
          </a:bodyPr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236296" y="6100117"/>
            <a:ext cx="1453679" cy="757883"/>
          </a:xfrm>
          <a:prstGeom prst="rect">
            <a:avLst/>
          </a:prstGeom>
        </p:spPr>
        <p:txBody>
          <a:bodyPr vert="horz" lIns="0" tIns="36000" rIns="129600" bIns="367200" rtlCol="0" anchor="b" anchorCtr="0"/>
          <a:lstStyle>
            <a:lvl1pPr algn="r">
              <a:lnSpc>
                <a:spcPts val="1400"/>
              </a:lnSpc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68F72973-9289-4585-9B59-820481306C35}" type="datetimeFigureOut">
              <a:rPr lang="ru-RU" smtClean="0">
                <a:solidFill>
                  <a:srgbClr val="276AD7">
                    <a:lumMod val="75000"/>
                  </a:srgbClr>
                </a:solidFill>
              </a:rPr>
              <a:pPr/>
              <a:t>11.09.2016</a:t>
            </a:fld>
            <a:endParaRPr lang="ru-RU" dirty="0">
              <a:solidFill>
                <a:srgbClr val="276AD7">
                  <a:lumMod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0" y="6088063"/>
            <a:ext cx="7236296" cy="769937"/>
          </a:xfrm>
          <a:prstGeom prst="rect">
            <a:avLst/>
          </a:prstGeom>
        </p:spPr>
        <p:txBody>
          <a:bodyPr vert="horz" lIns="590400" tIns="45720" rIns="129600" bIns="367200" rtlCol="0" anchor="b" anchorCtr="0"/>
          <a:lstStyle>
            <a:lvl1pPr algn="l">
              <a:lnSpc>
                <a:spcPts val="1400"/>
              </a:lnSpc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 dirty="0">
              <a:solidFill>
                <a:srgbClr val="276AD7">
                  <a:lumMod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82472" y="6088063"/>
            <a:ext cx="454024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lnSpc>
                <a:spcPts val="2000"/>
              </a:lnSpc>
              <a:defRPr sz="1400" b="1">
                <a:solidFill>
                  <a:schemeClr val="bg1"/>
                </a:solidFill>
              </a:defRPr>
            </a:lvl1pPr>
          </a:lstStyle>
          <a:p>
            <a:pPr algn="ctr"/>
            <a:fld id="{FE4D32BE-A889-4EDA-83C1-0B7BD517362B}" type="slidenum">
              <a:rPr lang="ru-RU" smtClean="0">
                <a:solidFill>
                  <a:srgbClr val="F2F2F2"/>
                </a:solidFill>
              </a:rPr>
              <a:pPr algn="ctr"/>
              <a:t>‹#›</a:t>
            </a:fld>
            <a:endParaRPr lang="ru-RU" dirty="0">
              <a:solidFill>
                <a:srgbClr val="F2F2F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5994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ransition spd="slow">
    <p:wipe/>
  </p:transition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ts val="2600"/>
        </a:lnSpc>
        <a:spcBef>
          <a:spcPct val="0"/>
        </a:spcBef>
        <a:buNone/>
        <a:defRPr sz="2400" b="1" kern="1200" spc="0" baseline="0">
          <a:solidFill>
            <a:srgbClr val="757575"/>
          </a:solidFill>
          <a:latin typeface="+mj-lt"/>
          <a:ea typeface="+mj-ea"/>
          <a:cs typeface="+mj-cs"/>
        </a:defRPr>
      </a:lvl1pPr>
    </p:titleStyle>
    <p:bodyStyle>
      <a:lvl1pPr marL="302400" indent="0" algn="l" defTabSz="914400" rtl="0" eaLnBrk="1" latinLnBrk="0" hangingPunct="1">
        <a:lnSpc>
          <a:spcPts val="2000"/>
        </a:lnSpc>
        <a:spcBef>
          <a:spcPct val="20000"/>
        </a:spcBef>
        <a:buFont typeface="Arial" pitchFamily="34" charset="0"/>
        <a:buNone/>
        <a:defRPr sz="1800" b="0" kern="1200">
          <a:solidFill>
            <a:srgbClr val="000000"/>
          </a:solidFill>
          <a:latin typeface="+mn-lt"/>
          <a:ea typeface="+mn-ea"/>
          <a:cs typeface="+mn-cs"/>
        </a:defRPr>
      </a:lvl1pPr>
      <a:lvl2pPr marL="302400" indent="0" algn="l" defTabSz="914400" rtl="0" eaLnBrk="1" latinLnBrk="0" hangingPunct="1">
        <a:lnSpc>
          <a:spcPts val="2000"/>
        </a:lnSpc>
        <a:spcBef>
          <a:spcPct val="20000"/>
        </a:spcBef>
        <a:buClr>
          <a:schemeClr val="accent3"/>
        </a:buClr>
        <a:buFont typeface="Arial" pitchFamily="34" charset="0"/>
        <a:buNone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288000" indent="-288000" algn="l" defTabSz="914400" rtl="0" eaLnBrk="1" latinLnBrk="0" hangingPunct="1">
        <a:lnSpc>
          <a:spcPts val="2000"/>
        </a:lnSpc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accent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302400" indent="0" algn="l" defTabSz="914400" rtl="0" eaLnBrk="1" latinLnBrk="0" hangingPunct="1">
        <a:lnSpc>
          <a:spcPts val="2000"/>
        </a:lnSpc>
        <a:spcBef>
          <a:spcPct val="20000"/>
        </a:spcBef>
        <a:buFontTx/>
        <a:buNone/>
        <a:defRPr sz="1800" b="1" kern="1200">
          <a:solidFill>
            <a:schemeClr val="accent3"/>
          </a:solidFill>
          <a:latin typeface="+mn-lt"/>
          <a:ea typeface="+mn-ea"/>
          <a:cs typeface="+mn-cs"/>
        </a:defRPr>
      </a:lvl4pPr>
      <a:lvl5pPr marL="302400" indent="0" algn="l" defTabSz="914400" rtl="0" eaLnBrk="1" latinLnBrk="0" hangingPunct="1">
        <a:lnSpc>
          <a:spcPts val="2200"/>
        </a:lnSpc>
        <a:spcBef>
          <a:spcPct val="20000"/>
        </a:spcBef>
        <a:buFontTx/>
        <a:buNone/>
        <a:defRPr sz="2000" b="1" kern="12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4166"/>
            <a:ext cx="9144000" cy="1200918"/>
          </a:xfrm>
          <a:prstGeom prst="rect">
            <a:avLst/>
          </a:prstGeom>
        </p:spPr>
        <p:txBody>
          <a:bodyPr vert="horz" lIns="576000" tIns="410400" rIns="936000" bIns="45720" rtlCol="0" anchor="t" anchorCtr="0">
            <a:normAutofit/>
          </a:bodyPr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236296" y="6100117"/>
            <a:ext cx="1453679" cy="757883"/>
          </a:xfrm>
          <a:prstGeom prst="rect">
            <a:avLst/>
          </a:prstGeom>
        </p:spPr>
        <p:txBody>
          <a:bodyPr vert="horz" lIns="0" tIns="36000" rIns="129600" bIns="367200" rtlCol="0" anchor="b" anchorCtr="0"/>
          <a:lstStyle>
            <a:lvl1pPr algn="r">
              <a:lnSpc>
                <a:spcPts val="1400"/>
              </a:lnSpc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68F72973-9289-4585-9B59-820481306C35}" type="datetimeFigureOut">
              <a:rPr lang="ru-RU" smtClean="0">
                <a:solidFill>
                  <a:srgbClr val="276AD7">
                    <a:lumMod val="75000"/>
                  </a:srgbClr>
                </a:solidFill>
              </a:rPr>
              <a:pPr/>
              <a:t>11.09.2016</a:t>
            </a:fld>
            <a:endParaRPr lang="ru-RU" dirty="0">
              <a:solidFill>
                <a:srgbClr val="276AD7">
                  <a:lumMod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0" y="6088063"/>
            <a:ext cx="7236296" cy="769937"/>
          </a:xfrm>
          <a:prstGeom prst="rect">
            <a:avLst/>
          </a:prstGeom>
        </p:spPr>
        <p:txBody>
          <a:bodyPr vert="horz" lIns="590400" tIns="45720" rIns="129600" bIns="367200" rtlCol="0" anchor="b" anchorCtr="0"/>
          <a:lstStyle>
            <a:lvl1pPr algn="l">
              <a:lnSpc>
                <a:spcPts val="1400"/>
              </a:lnSpc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 dirty="0">
              <a:solidFill>
                <a:srgbClr val="276AD7">
                  <a:lumMod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82472" y="6088063"/>
            <a:ext cx="454024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lnSpc>
                <a:spcPts val="2000"/>
              </a:lnSpc>
              <a:defRPr sz="1400" b="1">
                <a:solidFill>
                  <a:schemeClr val="bg1"/>
                </a:solidFill>
              </a:defRPr>
            </a:lvl1pPr>
          </a:lstStyle>
          <a:p>
            <a:pPr algn="ctr"/>
            <a:fld id="{FE4D32BE-A889-4EDA-83C1-0B7BD517362B}" type="slidenum">
              <a:rPr lang="ru-RU" smtClean="0">
                <a:solidFill>
                  <a:srgbClr val="F2F2F2"/>
                </a:solidFill>
              </a:rPr>
              <a:pPr algn="ctr"/>
              <a:t>‹#›</a:t>
            </a:fld>
            <a:endParaRPr lang="ru-RU" dirty="0">
              <a:solidFill>
                <a:srgbClr val="F2F2F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915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</p:sldLayoutIdLst>
  <p:transition spd="slow">
    <p:wipe/>
  </p:transition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ts val="2600"/>
        </a:lnSpc>
        <a:spcBef>
          <a:spcPct val="0"/>
        </a:spcBef>
        <a:buNone/>
        <a:defRPr sz="2400" b="1" kern="1200" spc="0" baseline="0">
          <a:solidFill>
            <a:srgbClr val="757575"/>
          </a:solidFill>
          <a:latin typeface="+mj-lt"/>
          <a:ea typeface="+mj-ea"/>
          <a:cs typeface="+mj-cs"/>
        </a:defRPr>
      </a:lvl1pPr>
    </p:titleStyle>
    <p:bodyStyle>
      <a:lvl1pPr marL="302400" indent="0" algn="l" defTabSz="914400" rtl="0" eaLnBrk="1" latinLnBrk="0" hangingPunct="1">
        <a:lnSpc>
          <a:spcPts val="2000"/>
        </a:lnSpc>
        <a:spcBef>
          <a:spcPct val="20000"/>
        </a:spcBef>
        <a:buFont typeface="Arial" pitchFamily="34" charset="0"/>
        <a:buNone/>
        <a:defRPr sz="1800" b="0" kern="1200">
          <a:solidFill>
            <a:srgbClr val="000000"/>
          </a:solidFill>
          <a:latin typeface="+mn-lt"/>
          <a:ea typeface="+mn-ea"/>
          <a:cs typeface="+mn-cs"/>
        </a:defRPr>
      </a:lvl1pPr>
      <a:lvl2pPr marL="302400" indent="0" algn="l" defTabSz="914400" rtl="0" eaLnBrk="1" latinLnBrk="0" hangingPunct="1">
        <a:lnSpc>
          <a:spcPts val="2000"/>
        </a:lnSpc>
        <a:spcBef>
          <a:spcPct val="20000"/>
        </a:spcBef>
        <a:buClr>
          <a:schemeClr val="accent3"/>
        </a:buClr>
        <a:buFont typeface="Arial" pitchFamily="34" charset="0"/>
        <a:buNone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288000" indent="-288000" algn="l" defTabSz="914400" rtl="0" eaLnBrk="1" latinLnBrk="0" hangingPunct="1">
        <a:lnSpc>
          <a:spcPts val="2000"/>
        </a:lnSpc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accent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302400" indent="0" algn="l" defTabSz="914400" rtl="0" eaLnBrk="1" latinLnBrk="0" hangingPunct="1">
        <a:lnSpc>
          <a:spcPts val="2000"/>
        </a:lnSpc>
        <a:spcBef>
          <a:spcPct val="20000"/>
        </a:spcBef>
        <a:buFontTx/>
        <a:buNone/>
        <a:defRPr sz="1800" b="1" kern="1200">
          <a:solidFill>
            <a:schemeClr val="accent3"/>
          </a:solidFill>
          <a:latin typeface="+mn-lt"/>
          <a:ea typeface="+mn-ea"/>
          <a:cs typeface="+mn-cs"/>
        </a:defRPr>
      </a:lvl4pPr>
      <a:lvl5pPr marL="302400" indent="0" algn="l" defTabSz="914400" rtl="0" eaLnBrk="1" latinLnBrk="0" hangingPunct="1">
        <a:lnSpc>
          <a:spcPts val="2200"/>
        </a:lnSpc>
        <a:spcBef>
          <a:spcPct val="20000"/>
        </a:spcBef>
        <a:buFontTx/>
        <a:buNone/>
        <a:defRPr sz="2000" b="1" kern="12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000240"/>
            <a:ext cx="7772400" cy="147002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3"/>
                </a:solidFill>
              </a:rPr>
              <a:t>РАЦИОНАЛЬНАЯ АНТИБАКТЕРИАЛЬНАЯ ТЕРАПИЯ ПЕРЕДНЕГО ОТРЕЗКА ГЛАЗА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5715016"/>
            <a:ext cx="6400800" cy="423850"/>
          </a:xfrm>
        </p:spPr>
        <p:txBody>
          <a:bodyPr/>
          <a:lstStyle/>
          <a:p>
            <a:r>
              <a:rPr lang="ru-RU" dirty="0" err="1" smtClean="0">
                <a:solidFill>
                  <a:schemeClr val="accent3"/>
                </a:solidFill>
              </a:rPr>
              <a:t>А.Е.Апрелев</a:t>
            </a:r>
            <a:r>
              <a:rPr lang="ru-RU" dirty="0" smtClean="0">
                <a:solidFill>
                  <a:schemeClr val="accent3"/>
                </a:solidFill>
              </a:rPr>
              <a:t>, А.М. </a:t>
            </a:r>
            <a:r>
              <a:rPr lang="ru-RU" dirty="0" err="1" smtClean="0">
                <a:solidFill>
                  <a:schemeClr val="accent3"/>
                </a:solidFill>
              </a:rPr>
              <a:t>Исеркепова</a:t>
            </a:r>
            <a:endParaRPr lang="ru-RU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3"/>
                </a:solidFill>
              </a:rPr>
              <a:t>Цель : Ознакомить с рациональной антибактериальной терапией  переднего отрезка глаза</a:t>
            </a:r>
            <a:endParaRPr lang="ru-RU" sz="28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3116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chemeClr val="accent3"/>
                </a:solidFill>
              </a:rPr>
              <a:t>Заключение</a:t>
            </a:r>
            <a:r>
              <a:rPr lang="ru-RU" dirty="0" smtClean="0">
                <a:solidFill>
                  <a:schemeClr val="accent3"/>
                </a:solidFill>
              </a:rPr>
              <a:t/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/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err="1" smtClean="0">
                <a:solidFill>
                  <a:schemeClr val="accent3"/>
                </a:solidFill>
              </a:rPr>
              <a:t>Аминогликозиды</a:t>
            </a:r>
            <a:r>
              <a:rPr lang="ru-RU" dirty="0" smtClean="0">
                <a:solidFill>
                  <a:schemeClr val="accent3"/>
                </a:solidFill>
              </a:rPr>
              <a:t> 3 поколения остаются препаратами  выбора при лечении инфекций переднего отрезка глаза</a:t>
            </a:r>
            <a:endParaRPr lang="ru-RU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ovaMedica Presentation">
  <a:themeElements>
    <a:clrScheme name="тим драйв">
      <a:dk1>
        <a:srgbClr val="181818"/>
      </a:dk1>
      <a:lt1>
        <a:srgbClr val="F2F2F2"/>
      </a:lt1>
      <a:dk2>
        <a:srgbClr val="BFBFBF"/>
      </a:dk2>
      <a:lt2>
        <a:srgbClr val="D8D8D8"/>
      </a:lt2>
      <a:accent1>
        <a:srgbClr val="BFBFBF"/>
      </a:accent1>
      <a:accent2>
        <a:srgbClr val="276AD7"/>
      </a:accent2>
      <a:accent3>
        <a:srgbClr val="2C37A4"/>
      </a:accent3>
      <a:accent4>
        <a:srgbClr val="1B97EB"/>
      </a:accent4>
      <a:accent5>
        <a:srgbClr val="5E85B4"/>
      </a:accent5>
      <a:accent6>
        <a:srgbClr val="42A3FC"/>
      </a:accent6>
      <a:hlink>
        <a:srgbClr val="253971"/>
      </a:hlink>
      <a:folHlink>
        <a:srgbClr val="5E409A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NovaMedica Presentation">
  <a:themeElements>
    <a:clrScheme name="тим драйв">
      <a:dk1>
        <a:srgbClr val="181818"/>
      </a:dk1>
      <a:lt1>
        <a:srgbClr val="F2F2F2"/>
      </a:lt1>
      <a:dk2>
        <a:srgbClr val="BFBFBF"/>
      </a:dk2>
      <a:lt2>
        <a:srgbClr val="D8D8D8"/>
      </a:lt2>
      <a:accent1>
        <a:srgbClr val="BFBFBF"/>
      </a:accent1>
      <a:accent2>
        <a:srgbClr val="276AD7"/>
      </a:accent2>
      <a:accent3>
        <a:srgbClr val="2C37A4"/>
      </a:accent3>
      <a:accent4>
        <a:srgbClr val="1B97EB"/>
      </a:accent4>
      <a:accent5>
        <a:srgbClr val="5E85B4"/>
      </a:accent5>
      <a:accent6>
        <a:srgbClr val="42A3FC"/>
      </a:accent6>
      <a:hlink>
        <a:srgbClr val="253971"/>
      </a:hlink>
      <a:folHlink>
        <a:srgbClr val="5E409A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9390</TotalTime>
  <Words>22</Words>
  <Application>Microsoft Office PowerPoint</Application>
  <PresentationFormat>Экран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NovaMedica Presentation</vt:lpstr>
      <vt:lpstr>1_NovaMedica Presentation</vt:lpstr>
      <vt:lpstr>РАЦИОНАЛЬНАЯ АНТИБАКТЕРИАЛЬНАЯ ТЕРАПИЯ ПЕРЕДНЕГО ОТРЕЗКА ГЛАЗА</vt:lpstr>
      <vt:lpstr>Цель : Ознакомить с рациональной антибактериальной терапией  переднего отрезка глаза</vt:lpstr>
      <vt:lpstr>Заключение  Аминогликозиды 3 поколения остаются препаратами  выбора при лечении инфекций переднего отрезка глаза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Strategy on Marketing and Sales from 2014 to 2015</dc:title>
  <dc:creator>Mikhail Markov</dc:creator>
  <cp:lastModifiedBy>Борис Арцахский</cp:lastModifiedBy>
  <cp:revision>276</cp:revision>
  <dcterms:created xsi:type="dcterms:W3CDTF">2014-09-22T13:25:04Z</dcterms:created>
  <dcterms:modified xsi:type="dcterms:W3CDTF">2016-09-11T17:30:08Z</dcterms:modified>
</cp:coreProperties>
</file>